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623" r:id="rId3"/>
    <p:sldId id="718" r:id="rId4"/>
    <p:sldId id="720" r:id="rId5"/>
    <p:sldId id="721" r:id="rId6"/>
    <p:sldId id="722" r:id="rId7"/>
    <p:sldId id="723" r:id="rId8"/>
    <p:sldId id="724" r:id="rId9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29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 w" initials="hw" lastIdx="1" clrIdx="0"/>
  <p:cmAuthor id="2" name="acce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BC5"/>
    <a:srgbClr val="0000FF"/>
    <a:srgbClr val="B6C2F6"/>
    <a:srgbClr val="930F16"/>
    <a:srgbClr val="873624"/>
    <a:srgbClr val="A99596"/>
    <a:srgbClr val="8E0109"/>
    <a:srgbClr val="011893"/>
    <a:srgbClr val="8C0004"/>
    <a:srgbClr val="8B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75979" autoAdjust="0"/>
  </p:normalViewPr>
  <p:slideViewPr>
    <p:cSldViewPr snapToGrid="0" snapToObjects="1">
      <p:cViewPr varScale="1">
        <p:scale>
          <a:sx n="96" d="100"/>
          <a:sy n="96" d="100"/>
        </p:scale>
        <p:origin x="1068" y="60"/>
      </p:cViewPr>
      <p:guideLst>
        <p:guide orient="horz" pos="2134"/>
        <p:guide pos="2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B9E2F-FD1A-B84C-8127-43DE37DBD7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B0F1-4336-6C4E-B9FB-EA0477625018}" type="datetimeFigureOut">
              <a:rPr lang="en-US" smtClean="0"/>
              <a:t>11/1/2022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82997-AA29-4AD9-A9D7-3AA15F5C6807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963D8-9002-46BC-9C56-6324E4F3F6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963D8-9002-46BC-9C56-6324E4F3F63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11/1/2022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计算机学院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84323" y="338133"/>
            <a:ext cx="1091333" cy="1091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23528" y="260648"/>
            <a:ext cx="1235350" cy="1235350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416831" y="351038"/>
            <a:ext cx="7558871" cy="1054570"/>
            <a:chOff x="1405617" y="381426"/>
            <a:chExt cx="7558871" cy="1054570"/>
          </a:xfrm>
        </p:grpSpPr>
        <p:sp>
          <p:nvSpPr>
            <p:cNvPr id="22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</a:p>
          </p:txBody>
        </p:sp>
      </p:grpSp>
      <p:sp>
        <p:nvSpPr>
          <p:cNvPr id="25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sp>
        <p:nvSpPr>
          <p:cNvPr id="8" name="日期占位符 3"/>
          <p:cNvSpPr txBox="1"/>
          <p:nvPr userDrawn="1"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554857-1876-4846-A7CD-7063F706A50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11/1/2022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001C43-89A3-476D-B32E-1503550E66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灯片编号占位符 2"/>
          <p:cNvSpPr txBox="1"/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6DD0FD-55B0-48C4-8AF2-8A69533EDFC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23528" y="260648"/>
            <a:ext cx="1294946" cy="1272495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416831" y="369610"/>
            <a:ext cx="7558871" cy="1054570"/>
            <a:chOff x="1405617" y="381426"/>
            <a:chExt cx="7558871" cy="1054570"/>
          </a:xfrm>
        </p:grpSpPr>
        <p:sp>
          <p:nvSpPr>
            <p:cNvPr id="21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英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8" descr="图片包含 道路, 户外, 天空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b="5873"/>
          <a:stretch>
            <a:fillRect/>
          </a:stretch>
        </p:blipFill>
        <p:spPr>
          <a:xfrm>
            <a:off x="-4547" y="2970288"/>
            <a:ext cx="9152566" cy="3891358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 userDrawn="1"/>
        </p:nvPicPr>
        <p:blipFill rotWithShape="1">
          <a:blip r:embed="rId4"/>
          <a:srcRect l="16600" t="26953" r="61176" b="27726"/>
          <a:stretch>
            <a:fillRect/>
          </a:stretch>
        </p:blipFill>
        <p:spPr>
          <a:xfrm>
            <a:off x="395536" y="331602"/>
            <a:ext cx="1108444" cy="1089226"/>
          </a:xfrm>
          <a:prstGeom prst="rect">
            <a:avLst/>
          </a:prstGeom>
        </p:spPr>
      </p:pic>
      <p:sp>
        <p:nvSpPr>
          <p:cNvPr id="16" name="矩形 12"/>
          <p:cNvSpPr/>
          <p:nvPr userDrawn="1"/>
        </p:nvSpPr>
        <p:spPr>
          <a:xfrm>
            <a:off x="-4547" y="1774767"/>
            <a:ext cx="9148547" cy="1654233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0470" r="24485" b="23422"/>
          <a:stretch>
            <a:fillRect/>
          </a:stretch>
        </p:blipFill>
        <p:spPr>
          <a:xfrm>
            <a:off x="312315" y="266125"/>
            <a:ext cx="1235350" cy="1235350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1416831" y="356515"/>
            <a:ext cx="7558871" cy="1054570"/>
            <a:chOff x="1405617" y="381426"/>
            <a:chExt cx="7558871" cy="1054570"/>
          </a:xfrm>
        </p:grpSpPr>
        <p:sp>
          <p:nvSpPr>
            <p:cNvPr id="20" name="文本框 10"/>
            <p:cNvSpPr txBox="1"/>
            <p:nvPr userDrawn="1"/>
          </p:nvSpPr>
          <p:spPr>
            <a:xfrm>
              <a:off x="1405617" y="381426"/>
              <a:ext cx="7558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山东大学计算机科学与技术学院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30D1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11"/>
            <p:cNvSpPr/>
            <p:nvPr userDrawn="1"/>
          </p:nvSpPr>
          <p:spPr>
            <a:xfrm>
              <a:off x="1692106" y="1035886"/>
              <a:ext cx="69858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30D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School of Computer Science and Technology, Shandong University</a:t>
              </a:r>
            </a:p>
          </p:txBody>
        </p:sp>
      </p:grpSp>
      <p:sp>
        <p:nvSpPr>
          <p:cNvPr id="24" name="矩形 13"/>
          <p:cNvSpPr/>
          <p:nvPr userDrawn="1"/>
        </p:nvSpPr>
        <p:spPr>
          <a:xfrm>
            <a:off x="0" y="3464343"/>
            <a:ext cx="9148019" cy="45719"/>
          </a:xfrm>
          <a:prstGeom prst="rect">
            <a:avLst/>
          </a:prstGeom>
          <a:solidFill>
            <a:srgbClr val="930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校——学院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8244408" y="-1346"/>
            <a:ext cx="864096" cy="86409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498" y="141100"/>
            <a:ext cx="7886700" cy="579204"/>
          </a:xfrm>
          <a:prstGeom prst="rect">
            <a:avLst/>
          </a:prstGeom>
        </p:spPr>
        <p:txBody>
          <a:bodyPr/>
          <a:lstStyle>
            <a:lvl1pPr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9B20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山大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计算机学院_中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18586" r="23810" b="21891"/>
          <a:stretch>
            <a:fillRect/>
          </a:stretch>
        </p:blipFill>
        <p:spPr>
          <a:xfrm>
            <a:off x="120" y="-12516"/>
            <a:ext cx="864096" cy="864096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院英文标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5496" y="22006"/>
            <a:ext cx="829082" cy="814706"/>
          </a:xfrm>
          <a:prstGeom prst="rect">
            <a:avLst/>
          </a:prstGeom>
        </p:spPr>
      </p:pic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9" t="18758" r="24148" b="21718"/>
          <a:stretch>
            <a:fillRect/>
          </a:stretch>
        </p:blipFill>
        <p:spPr>
          <a:xfrm>
            <a:off x="-4544" y="-15984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16600" t="26953" r="61176" b="27726"/>
          <a:stretch>
            <a:fillRect/>
          </a:stretch>
        </p:blipFill>
        <p:spPr>
          <a:xfrm>
            <a:off x="30533" y="-1344"/>
            <a:ext cx="879340" cy="864093"/>
          </a:xfrm>
          <a:prstGeom prst="rect">
            <a:avLst/>
          </a:prstGeom>
        </p:spPr>
      </p:pic>
      <p:sp>
        <p:nvSpPr>
          <p:cNvPr id="7" name="平行四边形 13"/>
          <p:cNvSpPr/>
          <p:nvPr userDrawn="1"/>
        </p:nvSpPr>
        <p:spPr>
          <a:xfrm>
            <a:off x="7456517" y="0"/>
            <a:ext cx="1687483" cy="856662"/>
          </a:xfrm>
          <a:custGeom>
            <a:avLst/>
            <a:gdLst>
              <a:gd name="connsiteX0" fmla="*/ 0 w 1704109"/>
              <a:gd name="connsiteY0" fmla="*/ 922712 h 922712"/>
              <a:gd name="connsiteX1" fmla="*/ 230678 w 1704109"/>
              <a:gd name="connsiteY1" fmla="*/ 0 h 922712"/>
              <a:gd name="connsiteX2" fmla="*/ 1704109 w 1704109"/>
              <a:gd name="connsiteY2" fmla="*/ 0 h 922712"/>
              <a:gd name="connsiteX3" fmla="*/ 1473431 w 1704109"/>
              <a:gd name="connsiteY3" fmla="*/ 922712 h 922712"/>
              <a:gd name="connsiteX4" fmla="*/ 0 w 1704109"/>
              <a:gd name="connsiteY4" fmla="*/ 922712 h 922712"/>
              <a:gd name="connsiteX0-1" fmla="*/ 0 w 1704109"/>
              <a:gd name="connsiteY0-2" fmla="*/ 922712 h 931025"/>
              <a:gd name="connsiteX1-3" fmla="*/ 230678 w 1704109"/>
              <a:gd name="connsiteY1-4" fmla="*/ 0 h 931025"/>
              <a:gd name="connsiteX2-5" fmla="*/ 1704109 w 1704109"/>
              <a:gd name="connsiteY2-6" fmla="*/ 0 h 931025"/>
              <a:gd name="connsiteX3-7" fmla="*/ 1664623 w 1704109"/>
              <a:gd name="connsiteY3-8" fmla="*/ 931025 h 931025"/>
              <a:gd name="connsiteX4-9" fmla="*/ 0 w 1704109"/>
              <a:gd name="connsiteY4-10" fmla="*/ 922712 h 931025"/>
              <a:gd name="connsiteX0-11" fmla="*/ 0 w 1706187"/>
              <a:gd name="connsiteY0-12" fmla="*/ 922712 h 931025"/>
              <a:gd name="connsiteX1-13" fmla="*/ 230678 w 1706187"/>
              <a:gd name="connsiteY1-14" fmla="*/ 0 h 931025"/>
              <a:gd name="connsiteX2-15" fmla="*/ 1704109 w 1706187"/>
              <a:gd name="connsiteY2-16" fmla="*/ 0 h 931025"/>
              <a:gd name="connsiteX3-17" fmla="*/ 1706187 w 1706187"/>
              <a:gd name="connsiteY3-18" fmla="*/ 931025 h 931025"/>
              <a:gd name="connsiteX4-19" fmla="*/ 0 w 1706187"/>
              <a:gd name="connsiteY4-20" fmla="*/ 922712 h 931025"/>
              <a:gd name="connsiteX0-21" fmla="*/ 0 w 2603961"/>
              <a:gd name="connsiteY0-22" fmla="*/ 922712 h 931025"/>
              <a:gd name="connsiteX1-23" fmla="*/ 1128452 w 2603961"/>
              <a:gd name="connsiteY1-24" fmla="*/ 0 h 931025"/>
              <a:gd name="connsiteX2-25" fmla="*/ 2601883 w 2603961"/>
              <a:gd name="connsiteY2-26" fmla="*/ 0 h 931025"/>
              <a:gd name="connsiteX3-27" fmla="*/ 2603961 w 2603961"/>
              <a:gd name="connsiteY3-28" fmla="*/ 931025 h 931025"/>
              <a:gd name="connsiteX4-29" fmla="*/ 0 w 2603961"/>
              <a:gd name="connsiteY4-30" fmla="*/ 922712 h 931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3961" h="931025">
                <a:moveTo>
                  <a:pt x="0" y="922712"/>
                </a:moveTo>
                <a:lnTo>
                  <a:pt x="1128452" y="0"/>
                </a:lnTo>
                <a:lnTo>
                  <a:pt x="2601883" y="0"/>
                </a:lnTo>
                <a:cubicBezTo>
                  <a:pt x="2602576" y="310342"/>
                  <a:pt x="2603268" y="620683"/>
                  <a:pt x="2603961" y="931025"/>
                </a:cubicBezTo>
                <a:lnTo>
                  <a:pt x="0" y="922712"/>
                </a:lnTo>
                <a:close/>
              </a:path>
            </a:pathLst>
          </a:custGeom>
          <a:solidFill>
            <a:srgbClr val="930F16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cxnSp>
        <p:nvCxnSpPr>
          <p:cNvPr id="10" name="直接连接符 5"/>
          <p:cNvCxnSpPr/>
          <p:nvPr userDrawn="1"/>
        </p:nvCxnSpPr>
        <p:spPr>
          <a:xfrm flipV="1">
            <a:off x="0" y="856661"/>
            <a:ext cx="9144000" cy="1"/>
          </a:xfrm>
          <a:prstGeom prst="line">
            <a:avLst/>
          </a:prstGeom>
          <a:noFill/>
          <a:ln w="28575" cap="flat" cmpd="sng" algn="ctr">
            <a:solidFill>
              <a:srgbClr val="8E0109"/>
            </a:solidFill>
            <a:prstDash val="solid"/>
          </a:ln>
          <a:effectLst/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3" t="2008" r="12924" b="16160"/>
          <a:stretch>
            <a:fillRect/>
          </a:stretch>
        </p:blipFill>
        <p:spPr>
          <a:xfrm>
            <a:off x="-57148" y="0"/>
            <a:ext cx="312771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35894" y="0"/>
            <a:ext cx="3122054" cy="6858000"/>
          </a:xfrm>
          <a:prstGeom prst="rect">
            <a:avLst/>
          </a:prstGeom>
          <a:solidFill>
            <a:srgbClr val="BA2A17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345"/>
            <a:endParaRPr lang="zh-CN" altLang="en-US" sz="12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6771" y="-82146"/>
            <a:ext cx="2889755" cy="370059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36109" y="0"/>
            <a:ext cx="0" cy="6858000"/>
          </a:xfrm>
          <a:prstGeom prst="line">
            <a:avLst/>
          </a:prstGeom>
          <a:ln>
            <a:solidFill>
              <a:srgbClr val="BA2A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7645337" y="567838"/>
            <a:ext cx="1155767" cy="407016"/>
            <a:chOff x="232331" y="483409"/>
            <a:chExt cx="1887300" cy="498475"/>
          </a:xfrm>
          <a:solidFill>
            <a:srgbClr val="9C0C15"/>
          </a:solidFill>
        </p:grpSpPr>
        <p:sp>
          <p:nvSpPr>
            <p:cNvPr id="62" name="Freeform 5"/>
            <p:cNvSpPr/>
            <p:nvPr/>
          </p:nvSpPr>
          <p:spPr bwMode="auto">
            <a:xfrm>
              <a:off x="951343" y="578788"/>
              <a:ext cx="47906" cy="149758"/>
            </a:xfrm>
            <a:custGeom>
              <a:avLst/>
              <a:gdLst>
                <a:gd name="T0" fmla="*/ 0 w 47"/>
                <a:gd name="T1" fmla="*/ 138 h 146"/>
                <a:gd name="T2" fmla="*/ 8 w 47"/>
                <a:gd name="T3" fmla="*/ 145 h 146"/>
                <a:gd name="T4" fmla="*/ 28 w 47"/>
                <a:gd name="T5" fmla="*/ 113 h 146"/>
                <a:gd name="T6" fmla="*/ 46 w 47"/>
                <a:gd name="T7" fmla="*/ 40 h 146"/>
                <a:gd name="T8" fmla="*/ 18 w 47"/>
                <a:gd name="T9" fmla="*/ 0 h 146"/>
                <a:gd name="T10" fmla="*/ 9 w 47"/>
                <a:gd name="T11" fmla="*/ 8 h 146"/>
                <a:gd name="T12" fmla="*/ 15 w 47"/>
                <a:gd name="T13" fmla="*/ 49 h 146"/>
                <a:gd name="T14" fmla="*/ 8 w 47"/>
                <a:gd name="T15" fmla="*/ 112 h 146"/>
                <a:gd name="T16" fmla="*/ 0 w 47"/>
                <a:gd name="T17" fmla="*/ 13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46">
                  <a:moveTo>
                    <a:pt x="0" y="138"/>
                  </a:moveTo>
                  <a:cubicBezTo>
                    <a:pt x="0" y="138"/>
                    <a:pt x="0" y="146"/>
                    <a:pt x="8" y="145"/>
                  </a:cubicBezTo>
                  <a:cubicBezTo>
                    <a:pt x="8" y="145"/>
                    <a:pt x="27" y="129"/>
                    <a:pt x="28" y="113"/>
                  </a:cubicBezTo>
                  <a:cubicBezTo>
                    <a:pt x="28" y="113"/>
                    <a:pt x="35" y="61"/>
                    <a:pt x="46" y="40"/>
                  </a:cubicBezTo>
                  <a:cubicBezTo>
                    <a:pt x="46" y="40"/>
                    <a:pt x="47" y="27"/>
                    <a:pt x="18" y="0"/>
                  </a:cubicBezTo>
                  <a:cubicBezTo>
                    <a:pt x="18" y="0"/>
                    <a:pt x="8" y="3"/>
                    <a:pt x="9" y="8"/>
                  </a:cubicBezTo>
                  <a:cubicBezTo>
                    <a:pt x="9" y="13"/>
                    <a:pt x="23" y="19"/>
                    <a:pt x="15" y="49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7" y="131"/>
                    <a:pt x="0" y="13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3" name="Freeform 6"/>
            <p:cNvSpPr/>
            <p:nvPr/>
          </p:nvSpPr>
          <p:spPr bwMode="auto">
            <a:xfrm>
              <a:off x="1007449" y="715167"/>
              <a:ext cx="91927" cy="94516"/>
            </a:xfrm>
            <a:custGeom>
              <a:avLst/>
              <a:gdLst>
                <a:gd name="T0" fmla="*/ 83 w 90"/>
                <a:gd name="T1" fmla="*/ 39 h 92"/>
                <a:gd name="T2" fmla="*/ 54 w 90"/>
                <a:gd name="T3" fmla="*/ 6 h 92"/>
                <a:gd name="T4" fmla="*/ 42 w 90"/>
                <a:gd name="T5" fmla="*/ 14 h 92"/>
                <a:gd name="T6" fmla="*/ 4 w 90"/>
                <a:gd name="T7" fmla="*/ 77 h 92"/>
                <a:gd name="T8" fmla="*/ 16 w 90"/>
                <a:gd name="T9" fmla="*/ 82 h 92"/>
                <a:gd name="T10" fmla="*/ 73 w 90"/>
                <a:gd name="T11" fmla="*/ 56 h 92"/>
                <a:gd name="T12" fmla="*/ 83 w 90"/>
                <a:gd name="T13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2">
                  <a:moveTo>
                    <a:pt x="83" y="39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39" y="0"/>
                    <a:pt x="42" y="14"/>
                  </a:cubicBezTo>
                  <a:cubicBezTo>
                    <a:pt x="42" y="14"/>
                    <a:pt x="28" y="64"/>
                    <a:pt x="4" y="77"/>
                  </a:cubicBezTo>
                  <a:cubicBezTo>
                    <a:pt x="4" y="77"/>
                    <a:pt x="0" y="92"/>
                    <a:pt x="16" y="82"/>
                  </a:cubicBezTo>
                  <a:cubicBezTo>
                    <a:pt x="16" y="82"/>
                    <a:pt x="60" y="54"/>
                    <a:pt x="73" y="56"/>
                  </a:cubicBezTo>
                  <a:cubicBezTo>
                    <a:pt x="73" y="56"/>
                    <a:pt x="90" y="51"/>
                    <a:pt x="83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4" name="Freeform 7"/>
            <p:cNvSpPr/>
            <p:nvPr/>
          </p:nvSpPr>
          <p:spPr bwMode="auto">
            <a:xfrm>
              <a:off x="818417" y="733726"/>
              <a:ext cx="176948" cy="144579"/>
            </a:xfrm>
            <a:custGeom>
              <a:avLst/>
              <a:gdLst>
                <a:gd name="T0" fmla="*/ 167 w 173"/>
                <a:gd name="T1" fmla="*/ 12 h 141"/>
                <a:gd name="T2" fmla="*/ 160 w 173"/>
                <a:gd name="T3" fmla="*/ 3 h 141"/>
                <a:gd name="T4" fmla="*/ 114 w 173"/>
                <a:gd name="T5" fmla="*/ 42 h 141"/>
                <a:gd name="T6" fmla="*/ 73 w 173"/>
                <a:gd name="T7" fmla="*/ 77 h 141"/>
                <a:gd name="T8" fmla="*/ 46 w 173"/>
                <a:gd name="T9" fmla="*/ 98 h 141"/>
                <a:gd name="T10" fmla="*/ 42 w 173"/>
                <a:gd name="T11" fmla="*/ 95 h 141"/>
                <a:gd name="T12" fmla="*/ 38 w 173"/>
                <a:gd name="T13" fmla="*/ 21 h 141"/>
                <a:gd name="T14" fmla="*/ 33 w 173"/>
                <a:gd name="T15" fmla="*/ 33 h 141"/>
                <a:gd name="T16" fmla="*/ 0 w 173"/>
                <a:gd name="T17" fmla="*/ 109 h 141"/>
                <a:gd name="T18" fmla="*/ 27 w 173"/>
                <a:gd name="T19" fmla="*/ 141 h 141"/>
                <a:gd name="T20" fmla="*/ 97 w 173"/>
                <a:gd name="T21" fmla="*/ 104 h 141"/>
                <a:gd name="T22" fmla="*/ 131 w 173"/>
                <a:gd name="T23" fmla="*/ 67 h 141"/>
                <a:gd name="T24" fmla="*/ 167 w 173"/>
                <a:gd name="T25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41">
                  <a:moveTo>
                    <a:pt x="167" y="12"/>
                  </a:moveTo>
                  <a:cubicBezTo>
                    <a:pt x="167" y="12"/>
                    <a:pt x="173" y="0"/>
                    <a:pt x="160" y="3"/>
                  </a:cubicBezTo>
                  <a:cubicBezTo>
                    <a:pt x="160" y="3"/>
                    <a:pt x="132" y="38"/>
                    <a:pt x="114" y="42"/>
                  </a:cubicBezTo>
                  <a:cubicBezTo>
                    <a:pt x="114" y="42"/>
                    <a:pt x="84" y="72"/>
                    <a:pt x="73" y="77"/>
                  </a:cubicBezTo>
                  <a:cubicBezTo>
                    <a:pt x="73" y="77"/>
                    <a:pt x="49" y="92"/>
                    <a:pt x="46" y="98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5"/>
                    <a:pt x="69" y="33"/>
                    <a:pt x="38" y="21"/>
                  </a:cubicBezTo>
                  <a:cubicBezTo>
                    <a:pt x="38" y="21"/>
                    <a:pt x="32" y="24"/>
                    <a:pt x="33" y="33"/>
                  </a:cubicBezTo>
                  <a:cubicBezTo>
                    <a:pt x="33" y="33"/>
                    <a:pt x="15" y="100"/>
                    <a:pt x="0" y="109"/>
                  </a:cubicBezTo>
                  <a:cubicBezTo>
                    <a:pt x="0" y="109"/>
                    <a:pt x="12" y="128"/>
                    <a:pt x="27" y="141"/>
                  </a:cubicBezTo>
                  <a:cubicBezTo>
                    <a:pt x="27" y="141"/>
                    <a:pt x="81" y="116"/>
                    <a:pt x="97" y="104"/>
                  </a:cubicBezTo>
                  <a:cubicBezTo>
                    <a:pt x="97" y="104"/>
                    <a:pt x="125" y="78"/>
                    <a:pt x="131" y="67"/>
                  </a:cubicBezTo>
                  <a:cubicBezTo>
                    <a:pt x="131" y="67"/>
                    <a:pt x="159" y="30"/>
                    <a:pt x="16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5" name="Freeform 8"/>
            <p:cNvSpPr/>
            <p:nvPr/>
          </p:nvSpPr>
          <p:spPr bwMode="auto">
            <a:xfrm>
              <a:off x="1475282" y="575767"/>
              <a:ext cx="252043" cy="315917"/>
            </a:xfrm>
            <a:custGeom>
              <a:avLst/>
              <a:gdLst>
                <a:gd name="T0" fmla="*/ 231 w 247"/>
                <a:gd name="T1" fmla="*/ 13 h 308"/>
                <a:gd name="T2" fmla="*/ 217 w 247"/>
                <a:gd name="T3" fmla="*/ 23 h 308"/>
                <a:gd name="T4" fmla="*/ 193 w 247"/>
                <a:gd name="T5" fmla="*/ 36 h 308"/>
                <a:gd name="T6" fmla="*/ 165 w 247"/>
                <a:gd name="T7" fmla="*/ 7 h 308"/>
                <a:gd name="T8" fmla="*/ 148 w 247"/>
                <a:gd name="T9" fmla="*/ 9 h 308"/>
                <a:gd name="T10" fmla="*/ 156 w 247"/>
                <a:gd name="T11" fmla="*/ 42 h 308"/>
                <a:gd name="T12" fmla="*/ 156 w 247"/>
                <a:gd name="T13" fmla="*/ 58 h 308"/>
                <a:gd name="T14" fmla="*/ 105 w 247"/>
                <a:gd name="T15" fmla="*/ 95 h 308"/>
                <a:gd name="T16" fmla="*/ 105 w 247"/>
                <a:gd name="T17" fmla="*/ 65 h 308"/>
                <a:gd name="T18" fmla="*/ 91 w 247"/>
                <a:gd name="T19" fmla="*/ 67 h 308"/>
                <a:gd name="T20" fmla="*/ 93 w 247"/>
                <a:gd name="T21" fmla="*/ 125 h 308"/>
                <a:gd name="T22" fmla="*/ 132 w 247"/>
                <a:gd name="T23" fmla="*/ 129 h 308"/>
                <a:gd name="T24" fmla="*/ 104 w 247"/>
                <a:gd name="T25" fmla="*/ 177 h 308"/>
                <a:gd name="T26" fmla="*/ 16 w 247"/>
                <a:gd name="T27" fmla="*/ 288 h 308"/>
                <a:gd name="T28" fmla="*/ 27 w 247"/>
                <a:gd name="T29" fmla="*/ 298 h 308"/>
                <a:gd name="T30" fmla="*/ 116 w 247"/>
                <a:gd name="T31" fmla="*/ 216 h 308"/>
                <a:gd name="T32" fmla="*/ 200 w 247"/>
                <a:gd name="T33" fmla="*/ 66 h 308"/>
                <a:gd name="T34" fmla="*/ 247 w 247"/>
                <a:gd name="T35" fmla="*/ 33 h 308"/>
                <a:gd name="T36" fmla="*/ 231 w 247"/>
                <a:gd name="T37" fmla="*/ 1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7" h="308">
                  <a:moveTo>
                    <a:pt x="231" y="13"/>
                  </a:moveTo>
                  <a:cubicBezTo>
                    <a:pt x="223" y="12"/>
                    <a:pt x="217" y="23"/>
                    <a:pt x="217" y="23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6" y="27"/>
                    <a:pt x="165" y="7"/>
                    <a:pt x="165" y="7"/>
                  </a:cubicBezTo>
                  <a:cubicBezTo>
                    <a:pt x="151" y="0"/>
                    <a:pt x="148" y="9"/>
                    <a:pt x="148" y="9"/>
                  </a:cubicBezTo>
                  <a:cubicBezTo>
                    <a:pt x="144" y="20"/>
                    <a:pt x="156" y="42"/>
                    <a:pt x="156" y="42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89" y="87"/>
                    <a:pt x="105" y="65"/>
                    <a:pt x="105" y="65"/>
                  </a:cubicBezTo>
                  <a:cubicBezTo>
                    <a:pt x="103" y="47"/>
                    <a:pt x="91" y="67"/>
                    <a:pt x="91" y="67"/>
                  </a:cubicBezTo>
                  <a:cubicBezTo>
                    <a:pt x="78" y="97"/>
                    <a:pt x="93" y="125"/>
                    <a:pt x="93" y="125"/>
                  </a:cubicBezTo>
                  <a:cubicBezTo>
                    <a:pt x="106" y="146"/>
                    <a:pt x="127" y="133"/>
                    <a:pt x="132" y="129"/>
                  </a:cubicBezTo>
                  <a:cubicBezTo>
                    <a:pt x="125" y="137"/>
                    <a:pt x="104" y="177"/>
                    <a:pt x="104" y="177"/>
                  </a:cubicBezTo>
                  <a:cubicBezTo>
                    <a:pt x="80" y="242"/>
                    <a:pt x="16" y="288"/>
                    <a:pt x="16" y="288"/>
                  </a:cubicBezTo>
                  <a:cubicBezTo>
                    <a:pt x="0" y="308"/>
                    <a:pt x="27" y="298"/>
                    <a:pt x="27" y="298"/>
                  </a:cubicBezTo>
                  <a:cubicBezTo>
                    <a:pt x="51" y="288"/>
                    <a:pt x="116" y="216"/>
                    <a:pt x="116" y="216"/>
                  </a:cubicBezTo>
                  <a:cubicBezTo>
                    <a:pt x="206" y="108"/>
                    <a:pt x="200" y="66"/>
                    <a:pt x="200" y="66"/>
                  </a:cubicBezTo>
                  <a:cubicBezTo>
                    <a:pt x="222" y="56"/>
                    <a:pt x="247" y="33"/>
                    <a:pt x="247" y="33"/>
                  </a:cubicBezTo>
                  <a:lnTo>
                    <a:pt x="231" y="1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6" name="Freeform 9"/>
            <p:cNvSpPr/>
            <p:nvPr/>
          </p:nvSpPr>
          <p:spPr bwMode="auto">
            <a:xfrm>
              <a:off x="1689777" y="747968"/>
              <a:ext cx="69485" cy="122137"/>
            </a:xfrm>
            <a:custGeom>
              <a:avLst/>
              <a:gdLst>
                <a:gd name="T0" fmla="*/ 10 w 68"/>
                <a:gd name="T1" fmla="*/ 26 h 119"/>
                <a:gd name="T2" fmla="*/ 10 w 68"/>
                <a:gd name="T3" fmla="*/ 100 h 119"/>
                <a:gd name="T4" fmla="*/ 16 w 68"/>
                <a:gd name="T5" fmla="*/ 112 h 119"/>
                <a:gd name="T6" fmla="*/ 60 w 68"/>
                <a:gd name="T7" fmla="*/ 58 h 119"/>
                <a:gd name="T8" fmla="*/ 24 w 68"/>
                <a:gd name="T9" fmla="*/ 13 h 119"/>
                <a:gd name="T10" fmla="*/ 10 w 68"/>
                <a:gd name="T11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19">
                  <a:moveTo>
                    <a:pt x="10" y="26"/>
                  </a:moveTo>
                  <a:cubicBezTo>
                    <a:pt x="10" y="26"/>
                    <a:pt x="27" y="85"/>
                    <a:pt x="10" y="100"/>
                  </a:cubicBezTo>
                  <a:cubicBezTo>
                    <a:pt x="10" y="100"/>
                    <a:pt x="0" y="119"/>
                    <a:pt x="16" y="112"/>
                  </a:cubicBezTo>
                  <a:cubicBezTo>
                    <a:pt x="16" y="112"/>
                    <a:pt x="40" y="72"/>
                    <a:pt x="60" y="58"/>
                  </a:cubicBezTo>
                  <a:cubicBezTo>
                    <a:pt x="60" y="58"/>
                    <a:pt x="68" y="28"/>
                    <a:pt x="24" y="13"/>
                  </a:cubicBezTo>
                  <a:cubicBezTo>
                    <a:pt x="24" y="13"/>
                    <a:pt x="1" y="0"/>
                    <a:pt x="10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1856367" y="483409"/>
              <a:ext cx="263264" cy="451433"/>
            </a:xfrm>
            <a:custGeom>
              <a:avLst/>
              <a:gdLst>
                <a:gd name="T0" fmla="*/ 166 w 258"/>
                <a:gd name="T1" fmla="*/ 8 h 440"/>
                <a:gd name="T2" fmla="*/ 160 w 258"/>
                <a:gd name="T3" fmla="*/ 17 h 440"/>
                <a:gd name="T4" fmla="*/ 133 w 258"/>
                <a:gd name="T5" fmla="*/ 40 h 440"/>
                <a:gd name="T6" fmla="*/ 104 w 258"/>
                <a:gd name="T7" fmla="*/ 52 h 440"/>
                <a:gd name="T8" fmla="*/ 93 w 258"/>
                <a:gd name="T9" fmla="*/ 69 h 440"/>
                <a:gd name="T10" fmla="*/ 46 w 258"/>
                <a:gd name="T11" fmla="*/ 113 h 440"/>
                <a:gd name="T12" fmla="*/ 27 w 258"/>
                <a:gd name="T13" fmla="*/ 97 h 440"/>
                <a:gd name="T14" fmla="*/ 14 w 258"/>
                <a:gd name="T15" fmla="*/ 105 h 440"/>
                <a:gd name="T16" fmla="*/ 21 w 258"/>
                <a:gd name="T17" fmla="*/ 147 h 440"/>
                <a:gd name="T18" fmla="*/ 52 w 258"/>
                <a:gd name="T19" fmla="*/ 131 h 440"/>
                <a:gd name="T20" fmla="*/ 99 w 258"/>
                <a:gd name="T21" fmla="*/ 83 h 440"/>
                <a:gd name="T22" fmla="*/ 133 w 258"/>
                <a:gd name="T23" fmla="*/ 91 h 440"/>
                <a:gd name="T24" fmla="*/ 122 w 258"/>
                <a:gd name="T25" fmla="*/ 117 h 440"/>
                <a:gd name="T26" fmla="*/ 34 w 258"/>
                <a:gd name="T27" fmla="*/ 223 h 440"/>
                <a:gd name="T28" fmla="*/ 33 w 258"/>
                <a:gd name="T29" fmla="*/ 259 h 440"/>
                <a:gd name="T30" fmla="*/ 61 w 258"/>
                <a:gd name="T31" fmla="*/ 260 h 440"/>
                <a:gd name="T32" fmla="*/ 90 w 258"/>
                <a:gd name="T33" fmla="*/ 229 h 440"/>
                <a:gd name="T34" fmla="*/ 80 w 258"/>
                <a:gd name="T35" fmla="*/ 273 h 440"/>
                <a:gd name="T36" fmla="*/ 107 w 258"/>
                <a:gd name="T37" fmla="*/ 288 h 440"/>
                <a:gd name="T38" fmla="*/ 148 w 258"/>
                <a:gd name="T39" fmla="*/ 301 h 440"/>
                <a:gd name="T40" fmla="*/ 4 w 258"/>
                <a:gd name="T41" fmla="*/ 364 h 440"/>
                <a:gd name="T42" fmla="*/ 121 w 258"/>
                <a:gd name="T43" fmla="*/ 426 h 440"/>
                <a:gd name="T44" fmla="*/ 176 w 258"/>
                <a:gd name="T45" fmla="*/ 384 h 440"/>
                <a:gd name="T46" fmla="*/ 176 w 258"/>
                <a:gd name="T47" fmla="*/ 340 h 440"/>
                <a:gd name="T48" fmla="*/ 182 w 258"/>
                <a:gd name="T49" fmla="*/ 331 h 440"/>
                <a:gd name="T50" fmla="*/ 212 w 258"/>
                <a:gd name="T51" fmla="*/ 338 h 440"/>
                <a:gd name="T52" fmla="*/ 228 w 258"/>
                <a:gd name="T53" fmla="*/ 338 h 440"/>
                <a:gd name="T54" fmla="*/ 222 w 258"/>
                <a:gd name="T55" fmla="*/ 309 h 440"/>
                <a:gd name="T56" fmla="*/ 168 w 258"/>
                <a:gd name="T57" fmla="*/ 302 h 440"/>
                <a:gd name="T58" fmla="*/ 118 w 258"/>
                <a:gd name="T59" fmla="*/ 264 h 440"/>
                <a:gd name="T60" fmla="*/ 135 w 258"/>
                <a:gd name="T61" fmla="*/ 191 h 440"/>
                <a:gd name="T62" fmla="*/ 89 w 258"/>
                <a:gd name="T63" fmla="*/ 198 h 440"/>
                <a:gd name="T64" fmla="*/ 132 w 258"/>
                <a:gd name="T65" fmla="*/ 152 h 440"/>
                <a:gd name="T66" fmla="*/ 142 w 258"/>
                <a:gd name="T67" fmla="*/ 131 h 440"/>
                <a:gd name="T68" fmla="*/ 167 w 258"/>
                <a:gd name="T69" fmla="*/ 94 h 440"/>
                <a:gd name="T70" fmla="*/ 204 w 258"/>
                <a:gd name="T71" fmla="*/ 15 h 440"/>
                <a:gd name="T72" fmla="*/ 166 w 258"/>
                <a:gd name="T73" fmla="*/ 8 h 440"/>
                <a:gd name="T74" fmla="*/ 153 w 258"/>
                <a:gd name="T75" fmla="*/ 371 h 440"/>
                <a:gd name="T76" fmla="*/ 75 w 258"/>
                <a:gd name="T77" fmla="*/ 389 h 440"/>
                <a:gd name="T78" fmla="*/ 94 w 258"/>
                <a:gd name="T79" fmla="*/ 355 h 440"/>
                <a:gd name="T80" fmla="*/ 135 w 258"/>
                <a:gd name="T81" fmla="*/ 334 h 440"/>
                <a:gd name="T82" fmla="*/ 153 w 258"/>
                <a:gd name="T83" fmla="*/ 371 h 440"/>
                <a:gd name="T84" fmla="*/ 141 w 258"/>
                <a:gd name="T85" fmla="*/ 58 h 440"/>
                <a:gd name="T86" fmla="*/ 146 w 258"/>
                <a:gd name="T87" fmla="*/ 49 h 440"/>
                <a:gd name="T88" fmla="*/ 161 w 258"/>
                <a:gd name="T89" fmla="*/ 38 h 440"/>
                <a:gd name="T90" fmla="*/ 141 w 258"/>
                <a:gd name="T91" fmla="*/ 58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" h="440">
                  <a:moveTo>
                    <a:pt x="166" y="8"/>
                  </a:moveTo>
                  <a:cubicBezTo>
                    <a:pt x="160" y="17"/>
                    <a:pt x="160" y="17"/>
                    <a:pt x="160" y="17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4" y="61"/>
                    <a:pt x="104" y="52"/>
                  </a:cubicBezTo>
                  <a:cubicBezTo>
                    <a:pt x="104" y="52"/>
                    <a:pt x="94" y="52"/>
                    <a:pt x="93" y="69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6" y="113"/>
                    <a:pt x="31" y="127"/>
                    <a:pt x="27" y="97"/>
                  </a:cubicBezTo>
                  <a:cubicBezTo>
                    <a:pt x="27" y="97"/>
                    <a:pt x="21" y="74"/>
                    <a:pt x="14" y="105"/>
                  </a:cubicBezTo>
                  <a:cubicBezTo>
                    <a:pt x="14" y="105"/>
                    <a:pt x="12" y="142"/>
                    <a:pt x="21" y="147"/>
                  </a:cubicBezTo>
                  <a:cubicBezTo>
                    <a:pt x="21" y="147"/>
                    <a:pt x="49" y="156"/>
                    <a:pt x="52" y="131"/>
                  </a:cubicBezTo>
                  <a:cubicBezTo>
                    <a:pt x="52" y="131"/>
                    <a:pt x="92" y="90"/>
                    <a:pt x="99" y="83"/>
                  </a:cubicBezTo>
                  <a:cubicBezTo>
                    <a:pt x="99" y="83"/>
                    <a:pt x="123" y="96"/>
                    <a:pt x="133" y="91"/>
                  </a:cubicBezTo>
                  <a:cubicBezTo>
                    <a:pt x="133" y="91"/>
                    <a:pt x="143" y="96"/>
                    <a:pt x="122" y="117"/>
                  </a:cubicBezTo>
                  <a:cubicBezTo>
                    <a:pt x="122" y="117"/>
                    <a:pt x="53" y="222"/>
                    <a:pt x="34" y="223"/>
                  </a:cubicBezTo>
                  <a:cubicBezTo>
                    <a:pt x="34" y="223"/>
                    <a:pt x="25" y="246"/>
                    <a:pt x="33" y="259"/>
                  </a:cubicBezTo>
                  <a:cubicBezTo>
                    <a:pt x="33" y="259"/>
                    <a:pt x="56" y="265"/>
                    <a:pt x="61" y="260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0" y="229"/>
                    <a:pt x="95" y="245"/>
                    <a:pt x="80" y="273"/>
                  </a:cubicBezTo>
                  <a:cubicBezTo>
                    <a:pt x="80" y="273"/>
                    <a:pt x="79" y="303"/>
                    <a:pt x="107" y="288"/>
                  </a:cubicBezTo>
                  <a:cubicBezTo>
                    <a:pt x="107" y="288"/>
                    <a:pt x="140" y="278"/>
                    <a:pt x="148" y="301"/>
                  </a:cubicBezTo>
                  <a:cubicBezTo>
                    <a:pt x="148" y="301"/>
                    <a:pt x="91" y="290"/>
                    <a:pt x="4" y="364"/>
                  </a:cubicBezTo>
                  <a:cubicBezTo>
                    <a:pt x="4" y="364"/>
                    <a:pt x="0" y="392"/>
                    <a:pt x="121" y="426"/>
                  </a:cubicBezTo>
                  <a:cubicBezTo>
                    <a:pt x="121" y="426"/>
                    <a:pt x="170" y="440"/>
                    <a:pt x="176" y="384"/>
                  </a:cubicBezTo>
                  <a:cubicBezTo>
                    <a:pt x="176" y="340"/>
                    <a:pt x="176" y="340"/>
                    <a:pt x="176" y="340"/>
                  </a:cubicBezTo>
                  <a:cubicBezTo>
                    <a:pt x="176" y="340"/>
                    <a:pt x="170" y="334"/>
                    <a:pt x="182" y="331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338"/>
                    <a:pt x="220" y="353"/>
                    <a:pt x="228" y="338"/>
                  </a:cubicBezTo>
                  <a:cubicBezTo>
                    <a:pt x="228" y="338"/>
                    <a:pt x="258" y="326"/>
                    <a:pt x="222" y="309"/>
                  </a:cubicBezTo>
                  <a:cubicBezTo>
                    <a:pt x="168" y="302"/>
                    <a:pt x="168" y="302"/>
                    <a:pt x="168" y="302"/>
                  </a:cubicBezTo>
                  <a:cubicBezTo>
                    <a:pt x="168" y="302"/>
                    <a:pt x="179" y="269"/>
                    <a:pt x="118" y="264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5" y="191"/>
                    <a:pt x="122" y="167"/>
                    <a:pt x="89" y="198"/>
                  </a:cubicBezTo>
                  <a:cubicBezTo>
                    <a:pt x="89" y="198"/>
                    <a:pt x="116" y="161"/>
                    <a:pt x="132" y="152"/>
                  </a:cubicBezTo>
                  <a:cubicBezTo>
                    <a:pt x="132" y="152"/>
                    <a:pt x="140" y="152"/>
                    <a:pt x="142" y="131"/>
                  </a:cubicBezTo>
                  <a:cubicBezTo>
                    <a:pt x="142" y="131"/>
                    <a:pt x="154" y="129"/>
                    <a:pt x="167" y="94"/>
                  </a:cubicBezTo>
                  <a:cubicBezTo>
                    <a:pt x="167" y="94"/>
                    <a:pt x="186" y="94"/>
                    <a:pt x="204" y="15"/>
                  </a:cubicBezTo>
                  <a:cubicBezTo>
                    <a:pt x="204" y="15"/>
                    <a:pt x="180" y="0"/>
                    <a:pt x="166" y="8"/>
                  </a:cubicBezTo>
                  <a:close/>
                  <a:moveTo>
                    <a:pt x="153" y="371"/>
                  </a:moveTo>
                  <a:cubicBezTo>
                    <a:pt x="145" y="420"/>
                    <a:pt x="75" y="389"/>
                    <a:pt x="75" y="389"/>
                  </a:cubicBezTo>
                  <a:cubicBezTo>
                    <a:pt x="38" y="383"/>
                    <a:pt x="94" y="355"/>
                    <a:pt x="94" y="355"/>
                  </a:cubicBezTo>
                  <a:cubicBezTo>
                    <a:pt x="135" y="334"/>
                    <a:pt x="135" y="334"/>
                    <a:pt x="135" y="334"/>
                  </a:cubicBezTo>
                  <a:cubicBezTo>
                    <a:pt x="172" y="319"/>
                    <a:pt x="153" y="371"/>
                    <a:pt x="153" y="371"/>
                  </a:cubicBezTo>
                  <a:close/>
                  <a:moveTo>
                    <a:pt x="141" y="58"/>
                  </a:moveTo>
                  <a:cubicBezTo>
                    <a:pt x="141" y="58"/>
                    <a:pt x="140" y="53"/>
                    <a:pt x="146" y="49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52" y="74"/>
                    <a:pt x="141" y="5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8" name="Freeform 11"/>
            <p:cNvSpPr>
              <a:spLocks noEditPoints="1"/>
            </p:cNvSpPr>
            <p:nvPr/>
          </p:nvSpPr>
          <p:spPr bwMode="auto">
            <a:xfrm>
              <a:off x="1180081" y="497651"/>
              <a:ext cx="237801" cy="423812"/>
            </a:xfrm>
            <a:custGeom>
              <a:avLst/>
              <a:gdLst>
                <a:gd name="T0" fmla="*/ 136 w 233"/>
                <a:gd name="T1" fmla="*/ 295 h 413"/>
                <a:gd name="T2" fmla="*/ 171 w 233"/>
                <a:gd name="T3" fmla="*/ 228 h 413"/>
                <a:gd name="T4" fmla="*/ 167 w 233"/>
                <a:gd name="T5" fmla="*/ 210 h 413"/>
                <a:gd name="T6" fmla="*/ 172 w 233"/>
                <a:gd name="T7" fmla="*/ 199 h 413"/>
                <a:gd name="T8" fmla="*/ 162 w 233"/>
                <a:gd name="T9" fmla="*/ 191 h 413"/>
                <a:gd name="T10" fmla="*/ 141 w 233"/>
                <a:gd name="T11" fmla="*/ 171 h 413"/>
                <a:gd name="T12" fmla="*/ 153 w 233"/>
                <a:gd name="T13" fmla="*/ 156 h 413"/>
                <a:gd name="T14" fmla="*/ 202 w 233"/>
                <a:gd name="T15" fmla="*/ 127 h 413"/>
                <a:gd name="T16" fmla="*/ 226 w 233"/>
                <a:gd name="T17" fmla="*/ 71 h 413"/>
                <a:gd name="T18" fmla="*/ 214 w 233"/>
                <a:gd name="T19" fmla="*/ 54 h 413"/>
                <a:gd name="T20" fmla="*/ 199 w 233"/>
                <a:gd name="T21" fmla="*/ 73 h 413"/>
                <a:gd name="T22" fmla="*/ 157 w 233"/>
                <a:gd name="T23" fmla="*/ 106 h 413"/>
                <a:gd name="T24" fmla="*/ 179 w 233"/>
                <a:gd name="T25" fmla="*/ 41 h 413"/>
                <a:gd name="T26" fmla="*/ 176 w 233"/>
                <a:gd name="T27" fmla="*/ 18 h 413"/>
                <a:gd name="T28" fmla="*/ 162 w 233"/>
                <a:gd name="T29" fmla="*/ 35 h 413"/>
                <a:gd name="T30" fmla="*/ 106 w 233"/>
                <a:gd name="T31" fmla="*/ 145 h 413"/>
                <a:gd name="T32" fmla="*/ 72 w 233"/>
                <a:gd name="T33" fmla="*/ 163 h 413"/>
                <a:gd name="T34" fmla="*/ 53 w 233"/>
                <a:gd name="T35" fmla="*/ 181 h 413"/>
                <a:gd name="T36" fmla="*/ 82 w 233"/>
                <a:gd name="T37" fmla="*/ 204 h 413"/>
                <a:gd name="T38" fmla="*/ 48 w 233"/>
                <a:gd name="T39" fmla="*/ 276 h 413"/>
                <a:gd name="T40" fmla="*/ 38 w 233"/>
                <a:gd name="T41" fmla="*/ 296 h 413"/>
                <a:gd name="T42" fmla="*/ 62 w 233"/>
                <a:gd name="T43" fmla="*/ 313 h 413"/>
                <a:gd name="T44" fmla="*/ 101 w 233"/>
                <a:gd name="T45" fmla="*/ 291 h 413"/>
                <a:gd name="T46" fmla="*/ 104 w 233"/>
                <a:gd name="T47" fmla="*/ 299 h 413"/>
                <a:gd name="T48" fmla="*/ 93 w 233"/>
                <a:gd name="T49" fmla="*/ 331 h 413"/>
                <a:gd name="T50" fmla="*/ 58 w 233"/>
                <a:gd name="T51" fmla="*/ 357 h 413"/>
                <a:gd name="T52" fmla="*/ 40 w 233"/>
                <a:gd name="T53" fmla="*/ 361 h 413"/>
                <a:gd name="T54" fmla="*/ 37 w 233"/>
                <a:gd name="T55" fmla="*/ 400 h 413"/>
                <a:gd name="T56" fmla="*/ 61 w 233"/>
                <a:gd name="T57" fmla="*/ 392 h 413"/>
                <a:gd name="T58" fmla="*/ 78 w 233"/>
                <a:gd name="T59" fmla="*/ 365 h 413"/>
                <a:gd name="T60" fmla="*/ 127 w 233"/>
                <a:gd name="T61" fmla="*/ 403 h 413"/>
                <a:gd name="T62" fmla="*/ 136 w 233"/>
                <a:gd name="T63" fmla="*/ 365 h 413"/>
                <a:gd name="T64" fmla="*/ 136 w 233"/>
                <a:gd name="T65" fmla="*/ 295 h 413"/>
                <a:gd name="T66" fmla="*/ 100 w 233"/>
                <a:gd name="T67" fmla="*/ 260 h 413"/>
                <a:gd name="T68" fmla="*/ 79 w 233"/>
                <a:gd name="T69" fmla="*/ 273 h 413"/>
                <a:gd name="T70" fmla="*/ 97 w 233"/>
                <a:gd name="T71" fmla="*/ 210 h 413"/>
                <a:gd name="T72" fmla="*/ 125 w 233"/>
                <a:gd name="T73" fmla="*/ 181 h 413"/>
                <a:gd name="T74" fmla="*/ 112 w 233"/>
                <a:gd name="T75" fmla="*/ 233 h 413"/>
                <a:gd name="T76" fmla="*/ 100 w 233"/>
                <a:gd name="T77" fmla="*/ 26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3" h="413">
                  <a:moveTo>
                    <a:pt x="136" y="295"/>
                  </a:moveTo>
                  <a:cubicBezTo>
                    <a:pt x="136" y="295"/>
                    <a:pt x="129" y="275"/>
                    <a:pt x="171" y="228"/>
                  </a:cubicBezTo>
                  <a:cubicBezTo>
                    <a:pt x="167" y="210"/>
                    <a:pt x="167" y="210"/>
                    <a:pt x="167" y="21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1" y="171"/>
                    <a:pt x="141" y="171"/>
                  </a:cubicBezTo>
                  <a:cubicBezTo>
                    <a:pt x="141" y="171"/>
                    <a:pt x="130" y="168"/>
                    <a:pt x="153" y="156"/>
                  </a:cubicBezTo>
                  <a:cubicBezTo>
                    <a:pt x="202" y="127"/>
                    <a:pt x="202" y="127"/>
                    <a:pt x="202" y="127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33" y="61"/>
                    <a:pt x="214" y="54"/>
                  </a:cubicBezTo>
                  <a:cubicBezTo>
                    <a:pt x="214" y="54"/>
                    <a:pt x="212" y="67"/>
                    <a:pt x="199" y="73"/>
                  </a:cubicBezTo>
                  <a:cubicBezTo>
                    <a:pt x="186" y="79"/>
                    <a:pt x="167" y="96"/>
                    <a:pt x="157" y="106"/>
                  </a:cubicBezTo>
                  <a:cubicBezTo>
                    <a:pt x="157" y="106"/>
                    <a:pt x="177" y="53"/>
                    <a:pt x="179" y="4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8"/>
                    <a:pt x="164" y="0"/>
                    <a:pt x="162" y="35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2" y="163"/>
                    <a:pt x="38" y="156"/>
                    <a:pt x="53" y="181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48" y="276"/>
                    <a:pt x="48" y="276"/>
                    <a:pt x="48" y="276"/>
                  </a:cubicBezTo>
                  <a:cubicBezTo>
                    <a:pt x="38" y="296"/>
                    <a:pt x="38" y="296"/>
                    <a:pt x="38" y="296"/>
                  </a:cubicBezTo>
                  <a:cubicBezTo>
                    <a:pt x="62" y="313"/>
                    <a:pt x="62" y="313"/>
                    <a:pt x="62" y="313"/>
                  </a:cubicBezTo>
                  <a:cubicBezTo>
                    <a:pt x="101" y="291"/>
                    <a:pt x="101" y="291"/>
                    <a:pt x="101" y="291"/>
                  </a:cubicBezTo>
                  <a:cubicBezTo>
                    <a:pt x="101" y="291"/>
                    <a:pt x="106" y="291"/>
                    <a:pt x="104" y="299"/>
                  </a:cubicBezTo>
                  <a:cubicBezTo>
                    <a:pt x="93" y="331"/>
                    <a:pt x="93" y="331"/>
                    <a:pt x="93" y="331"/>
                  </a:cubicBezTo>
                  <a:cubicBezTo>
                    <a:pt x="93" y="331"/>
                    <a:pt x="67" y="358"/>
                    <a:pt x="58" y="357"/>
                  </a:cubicBezTo>
                  <a:cubicBezTo>
                    <a:pt x="58" y="357"/>
                    <a:pt x="54" y="357"/>
                    <a:pt x="40" y="361"/>
                  </a:cubicBezTo>
                  <a:cubicBezTo>
                    <a:pt x="40" y="361"/>
                    <a:pt x="0" y="381"/>
                    <a:pt x="37" y="400"/>
                  </a:cubicBezTo>
                  <a:cubicBezTo>
                    <a:pt x="37" y="400"/>
                    <a:pt x="48" y="413"/>
                    <a:pt x="61" y="392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127" y="403"/>
                    <a:pt x="127" y="403"/>
                    <a:pt x="127" y="403"/>
                  </a:cubicBezTo>
                  <a:cubicBezTo>
                    <a:pt x="127" y="403"/>
                    <a:pt x="138" y="390"/>
                    <a:pt x="136" y="365"/>
                  </a:cubicBezTo>
                  <a:lnTo>
                    <a:pt x="136" y="295"/>
                  </a:lnTo>
                  <a:close/>
                  <a:moveTo>
                    <a:pt x="100" y="260"/>
                  </a:moveTo>
                  <a:cubicBezTo>
                    <a:pt x="79" y="273"/>
                    <a:pt x="79" y="273"/>
                    <a:pt x="79" y="273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104" y="190"/>
                    <a:pt x="125" y="181"/>
                    <a:pt x="125" y="181"/>
                  </a:cubicBezTo>
                  <a:cubicBezTo>
                    <a:pt x="125" y="200"/>
                    <a:pt x="112" y="233"/>
                    <a:pt x="112" y="233"/>
                  </a:cubicBezTo>
                  <a:cubicBezTo>
                    <a:pt x="107" y="250"/>
                    <a:pt x="100" y="260"/>
                    <a:pt x="100" y="2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9" name="Freeform 12"/>
            <p:cNvSpPr/>
            <p:nvPr/>
          </p:nvSpPr>
          <p:spPr bwMode="auto">
            <a:xfrm>
              <a:off x="1313008" y="816589"/>
              <a:ext cx="84590" cy="75095"/>
            </a:xfrm>
            <a:custGeom>
              <a:avLst/>
              <a:gdLst>
                <a:gd name="T0" fmla="*/ 61 w 83"/>
                <a:gd name="T1" fmla="*/ 10 h 73"/>
                <a:gd name="T2" fmla="*/ 26 w 83"/>
                <a:gd name="T3" fmla="*/ 0 h 73"/>
                <a:gd name="T4" fmla="*/ 21 w 83"/>
                <a:gd name="T5" fmla="*/ 13 h 73"/>
                <a:gd name="T6" fmla="*/ 44 w 83"/>
                <a:gd name="T7" fmla="*/ 46 h 73"/>
                <a:gd name="T8" fmla="*/ 68 w 83"/>
                <a:gd name="T9" fmla="*/ 52 h 73"/>
                <a:gd name="T10" fmla="*/ 76 w 83"/>
                <a:gd name="T11" fmla="*/ 35 h 73"/>
                <a:gd name="T12" fmla="*/ 61 w 83"/>
                <a:gd name="T1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3">
                  <a:moveTo>
                    <a:pt x="61" y="1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21" y="13"/>
                  </a:cubicBezTo>
                  <a:cubicBezTo>
                    <a:pt x="21" y="13"/>
                    <a:pt x="39" y="31"/>
                    <a:pt x="44" y="46"/>
                  </a:cubicBezTo>
                  <a:cubicBezTo>
                    <a:pt x="44" y="46"/>
                    <a:pt x="49" y="73"/>
                    <a:pt x="68" y="5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5"/>
                    <a:pt x="83" y="19"/>
                    <a:pt x="6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32331" y="500672"/>
              <a:ext cx="476896" cy="481212"/>
              <a:chOff x="232331" y="500672"/>
              <a:chExt cx="476896" cy="481212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232331" y="500672"/>
                <a:ext cx="476896" cy="481212"/>
              </a:xfrm>
              <a:custGeom>
                <a:avLst/>
                <a:gdLst>
                  <a:gd name="T0" fmla="*/ 234 w 467"/>
                  <a:gd name="T1" fmla="*/ 0 h 469"/>
                  <a:gd name="T2" fmla="*/ 0 w 467"/>
                  <a:gd name="T3" fmla="*/ 235 h 469"/>
                  <a:gd name="T4" fmla="*/ 234 w 467"/>
                  <a:gd name="T5" fmla="*/ 469 h 469"/>
                  <a:gd name="T6" fmla="*/ 467 w 467"/>
                  <a:gd name="T7" fmla="*/ 235 h 469"/>
                  <a:gd name="T8" fmla="*/ 234 w 467"/>
                  <a:gd name="T9" fmla="*/ 0 h 469"/>
                  <a:gd name="T10" fmla="*/ 234 w 467"/>
                  <a:gd name="T11" fmla="*/ 461 h 469"/>
                  <a:gd name="T12" fmla="*/ 9 w 467"/>
                  <a:gd name="T13" fmla="*/ 235 h 469"/>
                  <a:gd name="T14" fmla="*/ 234 w 467"/>
                  <a:gd name="T15" fmla="*/ 9 h 469"/>
                  <a:gd name="T16" fmla="*/ 459 w 467"/>
                  <a:gd name="T17" fmla="*/ 235 h 469"/>
                  <a:gd name="T18" fmla="*/ 234 w 467"/>
                  <a:gd name="T19" fmla="*/ 461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9">
                    <a:moveTo>
                      <a:pt x="234" y="0"/>
                    </a:move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64"/>
                      <a:pt x="105" y="469"/>
                      <a:pt x="234" y="469"/>
                    </a:cubicBezTo>
                    <a:cubicBezTo>
                      <a:pt x="363" y="469"/>
                      <a:pt x="467" y="364"/>
                      <a:pt x="467" y="235"/>
                    </a:cubicBezTo>
                    <a:cubicBezTo>
                      <a:pt x="467" y="105"/>
                      <a:pt x="363" y="0"/>
                      <a:pt x="234" y="0"/>
                    </a:cubicBezTo>
                    <a:close/>
                    <a:moveTo>
                      <a:pt x="234" y="461"/>
                    </a:moveTo>
                    <a:cubicBezTo>
                      <a:pt x="109" y="461"/>
                      <a:pt x="9" y="360"/>
                      <a:pt x="9" y="235"/>
                    </a:cubicBezTo>
                    <a:cubicBezTo>
                      <a:pt x="9" y="110"/>
                      <a:pt x="109" y="9"/>
                      <a:pt x="234" y="9"/>
                    </a:cubicBezTo>
                    <a:cubicBezTo>
                      <a:pt x="358" y="9"/>
                      <a:pt x="459" y="110"/>
                      <a:pt x="459" y="235"/>
                    </a:cubicBezTo>
                    <a:cubicBezTo>
                      <a:pt x="459" y="360"/>
                      <a:pt x="358" y="461"/>
                      <a:pt x="234" y="46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27405" y="919305"/>
                <a:ext cx="29779" cy="32800"/>
              </a:xfrm>
              <a:custGeom>
                <a:avLst/>
                <a:gdLst>
                  <a:gd name="T0" fmla="*/ 15 w 29"/>
                  <a:gd name="T1" fmla="*/ 20 h 32"/>
                  <a:gd name="T2" fmla="*/ 15 w 29"/>
                  <a:gd name="T3" fmla="*/ 15 h 32"/>
                  <a:gd name="T4" fmla="*/ 29 w 29"/>
                  <a:gd name="T5" fmla="*/ 17 h 32"/>
                  <a:gd name="T6" fmla="*/ 27 w 29"/>
                  <a:gd name="T7" fmla="*/ 29 h 32"/>
                  <a:gd name="T8" fmla="*/ 21 w 29"/>
                  <a:gd name="T9" fmla="*/ 31 h 32"/>
                  <a:gd name="T10" fmla="*/ 13 w 29"/>
                  <a:gd name="T11" fmla="*/ 31 h 32"/>
                  <a:gd name="T12" fmla="*/ 5 w 29"/>
                  <a:gd name="T13" fmla="*/ 28 h 32"/>
                  <a:gd name="T14" fmla="*/ 1 w 29"/>
                  <a:gd name="T15" fmla="*/ 22 h 32"/>
                  <a:gd name="T16" fmla="*/ 0 w 29"/>
                  <a:gd name="T17" fmla="*/ 14 h 32"/>
                  <a:gd name="T18" fmla="*/ 3 w 29"/>
                  <a:gd name="T19" fmla="*/ 6 h 32"/>
                  <a:gd name="T20" fmla="*/ 10 w 29"/>
                  <a:gd name="T21" fmla="*/ 1 h 32"/>
                  <a:gd name="T22" fmla="*/ 18 w 29"/>
                  <a:gd name="T23" fmla="*/ 1 h 32"/>
                  <a:gd name="T24" fmla="*/ 26 w 29"/>
                  <a:gd name="T25" fmla="*/ 4 h 32"/>
                  <a:gd name="T26" fmla="*/ 29 w 29"/>
                  <a:gd name="T27" fmla="*/ 11 h 32"/>
                  <a:gd name="T28" fmla="*/ 23 w 29"/>
                  <a:gd name="T29" fmla="*/ 11 h 32"/>
                  <a:gd name="T30" fmla="*/ 21 w 29"/>
                  <a:gd name="T31" fmla="*/ 8 h 32"/>
                  <a:gd name="T32" fmla="*/ 17 w 29"/>
                  <a:gd name="T33" fmla="*/ 6 h 32"/>
                  <a:gd name="T34" fmla="*/ 10 w 29"/>
                  <a:gd name="T35" fmla="*/ 7 h 32"/>
                  <a:gd name="T36" fmla="*/ 7 w 29"/>
                  <a:gd name="T37" fmla="*/ 14 h 32"/>
                  <a:gd name="T38" fmla="*/ 8 w 29"/>
                  <a:gd name="T39" fmla="*/ 23 h 32"/>
                  <a:gd name="T40" fmla="*/ 14 w 29"/>
                  <a:gd name="T41" fmla="*/ 26 h 32"/>
                  <a:gd name="T42" fmla="*/ 17 w 29"/>
                  <a:gd name="T43" fmla="*/ 26 h 32"/>
                  <a:gd name="T44" fmla="*/ 21 w 29"/>
                  <a:gd name="T45" fmla="*/ 25 h 32"/>
                  <a:gd name="T46" fmla="*/ 22 w 29"/>
                  <a:gd name="T47" fmla="*/ 21 h 32"/>
                  <a:gd name="T48" fmla="*/ 15 w 29"/>
                  <a:gd name="T4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32">
                    <a:moveTo>
                      <a:pt x="15" y="2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5" y="30"/>
                      <a:pt x="23" y="30"/>
                      <a:pt x="21" y="31"/>
                    </a:cubicBezTo>
                    <a:cubicBezTo>
                      <a:pt x="18" y="32"/>
                      <a:pt x="16" y="32"/>
                      <a:pt x="13" y="31"/>
                    </a:cubicBezTo>
                    <a:cubicBezTo>
                      <a:pt x="10" y="31"/>
                      <a:pt x="7" y="30"/>
                      <a:pt x="5" y="28"/>
                    </a:cubicBezTo>
                    <a:cubicBezTo>
                      <a:pt x="3" y="26"/>
                      <a:pt x="2" y="24"/>
                      <a:pt x="1" y="22"/>
                    </a:cubicBezTo>
                    <a:cubicBezTo>
                      <a:pt x="0" y="19"/>
                      <a:pt x="0" y="16"/>
                      <a:pt x="0" y="14"/>
                    </a:cubicBezTo>
                    <a:cubicBezTo>
                      <a:pt x="1" y="11"/>
                      <a:pt x="2" y="8"/>
                      <a:pt x="3" y="6"/>
                    </a:cubicBezTo>
                    <a:cubicBezTo>
                      <a:pt x="5" y="3"/>
                      <a:pt x="7" y="2"/>
                      <a:pt x="10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1"/>
                      <a:pt x="24" y="2"/>
                      <a:pt x="26" y="4"/>
                    </a:cubicBezTo>
                    <a:cubicBezTo>
                      <a:pt x="28" y="6"/>
                      <a:pt x="29" y="8"/>
                      <a:pt x="29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2" y="9"/>
                      <a:pt x="21" y="8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4" y="5"/>
                      <a:pt x="12" y="6"/>
                      <a:pt x="10" y="7"/>
                    </a:cubicBezTo>
                    <a:cubicBezTo>
                      <a:pt x="8" y="9"/>
                      <a:pt x="7" y="11"/>
                      <a:pt x="7" y="14"/>
                    </a:cubicBezTo>
                    <a:cubicBezTo>
                      <a:pt x="6" y="18"/>
                      <a:pt x="6" y="21"/>
                      <a:pt x="8" y="23"/>
                    </a:cubicBezTo>
                    <a:cubicBezTo>
                      <a:pt x="9" y="25"/>
                      <a:pt x="11" y="26"/>
                      <a:pt x="14" y="26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9" y="26"/>
                      <a:pt x="20" y="25"/>
                      <a:pt x="21" y="25"/>
                    </a:cubicBezTo>
                    <a:cubicBezTo>
                      <a:pt x="22" y="21"/>
                      <a:pt x="22" y="21"/>
                      <a:pt x="22" y="21"/>
                    </a:cubicBezTo>
                    <a:lnTo>
                      <a:pt x="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391584" y="908947"/>
                <a:ext cx="34095" cy="37116"/>
              </a:xfrm>
              <a:custGeom>
                <a:avLst/>
                <a:gdLst>
                  <a:gd name="T0" fmla="*/ 0 w 79"/>
                  <a:gd name="T1" fmla="*/ 67 h 86"/>
                  <a:gd name="T2" fmla="*/ 24 w 79"/>
                  <a:gd name="T3" fmla="*/ 0 h 86"/>
                  <a:gd name="T4" fmla="*/ 36 w 79"/>
                  <a:gd name="T5" fmla="*/ 5 h 86"/>
                  <a:gd name="T6" fmla="*/ 48 w 79"/>
                  <a:gd name="T7" fmla="*/ 60 h 86"/>
                  <a:gd name="T8" fmla="*/ 64 w 79"/>
                  <a:gd name="T9" fmla="*/ 14 h 86"/>
                  <a:gd name="T10" fmla="*/ 79 w 79"/>
                  <a:gd name="T11" fmla="*/ 19 h 86"/>
                  <a:gd name="T12" fmla="*/ 55 w 79"/>
                  <a:gd name="T13" fmla="*/ 86 h 86"/>
                  <a:gd name="T14" fmla="*/ 41 w 79"/>
                  <a:gd name="T15" fmla="*/ 81 h 86"/>
                  <a:gd name="T16" fmla="*/ 29 w 79"/>
                  <a:gd name="T17" fmla="*/ 26 h 86"/>
                  <a:gd name="T18" fmla="*/ 12 w 79"/>
                  <a:gd name="T19" fmla="*/ 72 h 86"/>
                  <a:gd name="T20" fmla="*/ 0 w 79"/>
                  <a:gd name="T2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86">
                    <a:moveTo>
                      <a:pt x="0" y="67"/>
                    </a:moveTo>
                    <a:lnTo>
                      <a:pt x="24" y="0"/>
                    </a:lnTo>
                    <a:lnTo>
                      <a:pt x="36" y="5"/>
                    </a:lnTo>
                    <a:lnTo>
                      <a:pt x="48" y="60"/>
                    </a:lnTo>
                    <a:lnTo>
                      <a:pt x="64" y="14"/>
                    </a:lnTo>
                    <a:lnTo>
                      <a:pt x="79" y="19"/>
                    </a:lnTo>
                    <a:lnTo>
                      <a:pt x="55" y="86"/>
                    </a:lnTo>
                    <a:lnTo>
                      <a:pt x="41" y="81"/>
                    </a:lnTo>
                    <a:lnTo>
                      <a:pt x="29" y="26"/>
                    </a:lnTo>
                    <a:lnTo>
                      <a:pt x="12" y="72"/>
                    </a:ln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03110" y="850684"/>
                <a:ext cx="39705" cy="38842"/>
              </a:xfrm>
              <a:custGeom>
                <a:avLst/>
                <a:gdLst>
                  <a:gd name="T0" fmla="*/ 0 w 92"/>
                  <a:gd name="T1" fmla="*/ 47 h 90"/>
                  <a:gd name="T2" fmla="*/ 56 w 92"/>
                  <a:gd name="T3" fmla="*/ 0 h 90"/>
                  <a:gd name="T4" fmla="*/ 66 w 92"/>
                  <a:gd name="T5" fmla="*/ 12 h 90"/>
                  <a:gd name="T6" fmla="*/ 47 w 92"/>
                  <a:gd name="T7" fmla="*/ 64 h 90"/>
                  <a:gd name="T8" fmla="*/ 85 w 92"/>
                  <a:gd name="T9" fmla="*/ 33 h 90"/>
                  <a:gd name="T10" fmla="*/ 92 w 92"/>
                  <a:gd name="T11" fmla="*/ 43 h 90"/>
                  <a:gd name="T12" fmla="*/ 37 w 92"/>
                  <a:gd name="T13" fmla="*/ 90 h 90"/>
                  <a:gd name="T14" fmla="*/ 28 w 92"/>
                  <a:gd name="T15" fmla="*/ 78 h 90"/>
                  <a:gd name="T16" fmla="*/ 45 w 92"/>
                  <a:gd name="T17" fmla="*/ 26 h 90"/>
                  <a:gd name="T18" fmla="*/ 9 w 92"/>
                  <a:gd name="T19" fmla="*/ 57 h 90"/>
                  <a:gd name="T20" fmla="*/ 0 w 92"/>
                  <a:gd name="T21" fmla="*/ 4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90">
                    <a:moveTo>
                      <a:pt x="0" y="47"/>
                    </a:moveTo>
                    <a:lnTo>
                      <a:pt x="56" y="0"/>
                    </a:lnTo>
                    <a:lnTo>
                      <a:pt x="66" y="12"/>
                    </a:lnTo>
                    <a:lnTo>
                      <a:pt x="47" y="64"/>
                    </a:lnTo>
                    <a:lnTo>
                      <a:pt x="85" y="33"/>
                    </a:lnTo>
                    <a:lnTo>
                      <a:pt x="92" y="43"/>
                    </a:lnTo>
                    <a:lnTo>
                      <a:pt x="37" y="90"/>
                    </a:lnTo>
                    <a:lnTo>
                      <a:pt x="28" y="78"/>
                    </a:lnTo>
                    <a:lnTo>
                      <a:pt x="45" y="26"/>
                    </a:lnTo>
                    <a:lnTo>
                      <a:pt x="9" y="5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360079" y="896863"/>
                <a:ext cx="32800" cy="32800"/>
              </a:xfrm>
              <a:custGeom>
                <a:avLst/>
                <a:gdLst>
                  <a:gd name="T0" fmla="*/ 15 w 32"/>
                  <a:gd name="T1" fmla="*/ 6 h 32"/>
                  <a:gd name="T2" fmla="*/ 21 w 32"/>
                  <a:gd name="T3" fmla="*/ 7 h 32"/>
                  <a:gd name="T4" fmla="*/ 25 w 32"/>
                  <a:gd name="T5" fmla="*/ 13 h 32"/>
                  <a:gd name="T6" fmla="*/ 23 w 32"/>
                  <a:gd name="T7" fmla="*/ 20 h 32"/>
                  <a:gd name="T8" fmla="*/ 17 w 32"/>
                  <a:gd name="T9" fmla="*/ 26 h 32"/>
                  <a:gd name="T10" fmla="*/ 11 w 32"/>
                  <a:gd name="T11" fmla="*/ 25 h 32"/>
                  <a:gd name="T12" fmla="*/ 7 w 32"/>
                  <a:gd name="T13" fmla="*/ 20 h 32"/>
                  <a:gd name="T14" fmla="*/ 9 w 32"/>
                  <a:gd name="T15" fmla="*/ 12 h 32"/>
                  <a:gd name="T16" fmla="*/ 15 w 32"/>
                  <a:gd name="T17" fmla="*/ 6 h 32"/>
                  <a:gd name="T18" fmla="*/ 1 w 32"/>
                  <a:gd name="T19" fmla="*/ 20 h 32"/>
                  <a:gd name="T20" fmla="*/ 8 w 32"/>
                  <a:gd name="T21" fmla="*/ 29 h 32"/>
                  <a:gd name="T22" fmla="*/ 19 w 32"/>
                  <a:gd name="T23" fmla="*/ 31 h 32"/>
                  <a:gd name="T24" fmla="*/ 29 w 32"/>
                  <a:gd name="T25" fmla="*/ 24 h 32"/>
                  <a:gd name="T26" fmla="*/ 31 w 32"/>
                  <a:gd name="T27" fmla="*/ 12 h 32"/>
                  <a:gd name="T28" fmla="*/ 24 w 32"/>
                  <a:gd name="T29" fmla="*/ 3 h 32"/>
                  <a:gd name="T30" fmla="*/ 18 w 32"/>
                  <a:gd name="T31" fmla="*/ 1 h 32"/>
                  <a:gd name="T32" fmla="*/ 13 w 32"/>
                  <a:gd name="T33" fmla="*/ 1 h 32"/>
                  <a:gd name="T34" fmla="*/ 8 w 32"/>
                  <a:gd name="T35" fmla="*/ 3 h 32"/>
                  <a:gd name="T36" fmla="*/ 3 w 32"/>
                  <a:gd name="T37" fmla="*/ 9 h 32"/>
                  <a:gd name="T38" fmla="*/ 1 w 32"/>
                  <a:gd name="T3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2">
                    <a:moveTo>
                      <a:pt x="15" y="6"/>
                    </a:moveTo>
                    <a:cubicBezTo>
                      <a:pt x="17" y="6"/>
                      <a:pt x="19" y="6"/>
                      <a:pt x="21" y="7"/>
                    </a:cubicBezTo>
                    <a:cubicBezTo>
                      <a:pt x="24" y="9"/>
                      <a:pt x="25" y="10"/>
                      <a:pt x="25" y="13"/>
                    </a:cubicBezTo>
                    <a:cubicBezTo>
                      <a:pt x="26" y="15"/>
                      <a:pt x="25" y="17"/>
                      <a:pt x="23" y="20"/>
                    </a:cubicBezTo>
                    <a:cubicBezTo>
                      <a:pt x="21" y="23"/>
                      <a:pt x="19" y="25"/>
                      <a:pt x="17" y="26"/>
                    </a:cubicBezTo>
                    <a:cubicBezTo>
                      <a:pt x="15" y="27"/>
                      <a:pt x="13" y="26"/>
                      <a:pt x="11" y="25"/>
                    </a:cubicBezTo>
                    <a:cubicBezTo>
                      <a:pt x="8" y="24"/>
                      <a:pt x="7" y="22"/>
                      <a:pt x="7" y="20"/>
                    </a:cubicBezTo>
                    <a:cubicBezTo>
                      <a:pt x="6" y="17"/>
                      <a:pt x="7" y="15"/>
                      <a:pt x="9" y="12"/>
                    </a:cubicBezTo>
                    <a:cubicBezTo>
                      <a:pt x="11" y="9"/>
                      <a:pt x="13" y="7"/>
                      <a:pt x="15" y="6"/>
                    </a:cubicBezTo>
                    <a:close/>
                    <a:moveTo>
                      <a:pt x="1" y="20"/>
                    </a:moveTo>
                    <a:cubicBezTo>
                      <a:pt x="2" y="24"/>
                      <a:pt x="4" y="27"/>
                      <a:pt x="8" y="29"/>
                    </a:cubicBezTo>
                    <a:cubicBezTo>
                      <a:pt x="12" y="32"/>
                      <a:pt x="15" y="32"/>
                      <a:pt x="19" y="31"/>
                    </a:cubicBezTo>
                    <a:cubicBezTo>
                      <a:pt x="23" y="30"/>
                      <a:pt x="26" y="28"/>
                      <a:pt x="29" y="24"/>
                    </a:cubicBezTo>
                    <a:cubicBezTo>
                      <a:pt x="31" y="20"/>
                      <a:pt x="32" y="16"/>
                      <a:pt x="31" y="12"/>
                    </a:cubicBezTo>
                    <a:cubicBezTo>
                      <a:pt x="30" y="8"/>
                      <a:pt x="28" y="5"/>
                      <a:pt x="24" y="3"/>
                    </a:cubicBezTo>
                    <a:cubicBezTo>
                      <a:pt x="22" y="2"/>
                      <a:pt x="20" y="1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1" y="1"/>
                      <a:pt x="10" y="2"/>
                      <a:pt x="8" y="3"/>
                    </a:cubicBezTo>
                    <a:cubicBezTo>
                      <a:pt x="7" y="4"/>
                      <a:pt x="5" y="6"/>
                      <a:pt x="3" y="9"/>
                    </a:cubicBezTo>
                    <a:cubicBezTo>
                      <a:pt x="1" y="13"/>
                      <a:pt x="0" y="17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 noEditPoints="1"/>
              </p:cNvSpPr>
              <p:nvPr/>
            </p:nvSpPr>
            <p:spPr bwMode="auto">
              <a:xfrm>
                <a:off x="327279" y="873989"/>
                <a:ext cx="34958" cy="34958"/>
              </a:xfrm>
              <a:custGeom>
                <a:avLst/>
                <a:gdLst>
                  <a:gd name="T0" fmla="*/ 24 w 34"/>
                  <a:gd name="T1" fmla="*/ 9 h 34"/>
                  <a:gd name="T2" fmla="*/ 27 w 34"/>
                  <a:gd name="T3" fmla="*/ 13 h 34"/>
                  <a:gd name="T4" fmla="*/ 28 w 34"/>
                  <a:gd name="T5" fmla="*/ 15 h 34"/>
                  <a:gd name="T6" fmla="*/ 28 w 34"/>
                  <a:gd name="T7" fmla="*/ 19 h 34"/>
                  <a:gd name="T8" fmla="*/ 25 w 34"/>
                  <a:gd name="T9" fmla="*/ 23 h 34"/>
                  <a:gd name="T10" fmla="*/ 21 w 34"/>
                  <a:gd name="T11" fmla="*/ 27 h 34"/>
                  <a:gd name="T12" fmla="*/ 18 w 34"/>
                  <a:gd name="T13" fmla="*/ 28 h 34"/>
                  <a:gd name="T14" fmla="*/ 15 w 34"/>
                  <a:gd name="T15" fmla="*/ 28 h 34"/>
                  <a:gd name="T16" fmla="*/ 12 w 34"/>
                  <a:gd name="T17" fmla="*/ 25 h 34"/>
                  <a:gd name="T18" fmla="*/ 8 w 34"/>
                  <a:gd name="T19" fmla="*/ 23 h 34"/>
                  <a:gd name="T20" fmla="*/ 21 w 34"/>
                  <a:gd name="T21" fmla="*/ 7 h 34"/>
                  <a:gd name="T22" fmla="*/ 24 w 34"/>
                  <a:gd name="T23" fmla="*/ 9 h 34"/>
                  <a:gd name="T24" fmla="*/ 0 w 34"/>
                  <a:gd name="T25" fmla="*/ 23 h 34"/>
                  <a:gd name="T26" fmla="*/ 9 w 34"/>
                  <a:gd name="T27" fmla="*/ 30 h 34"/>
                  <a:gd name="T28" fmla="*/ 14 w 34"/>
                  <a:gd name="T29" fmla="*/ 33 h 34"/>
                  <a:gd name="T30" fmla="*/ 19 w 34"/>
                  <a:gd name="T31" fmla="*/ 34 h 34"/>
                  <a:gd name="T32" fmla="*/ 25 w 34"/>
                  <a:gd name="T33" fmla="*/ 32 h 34"/>
                  <a:gd name="T34" fmla="*/ 29 w 34"/>
                  <a:gd name="T35" fmla="*/ 28 h 34"/>
                  <a:gd name="T36" fmla="*/ 33 w 34"/>
                  <a:gd name="T37" fmla="*/ 21 h 34"/>
                  <a:gd name="T38" fmla="*/ 34 w 34"/>
                  <a:gd name="T39" fmla="*/ 16 h 34"/>
                  <a:gd name="T40" fmla="*/ 33 w 34"/>
                  <a:gd name="T41" fmla="*/ 11 h 34"/>
                  <a:gd name="T42" fmla="*/ 29 w 34"/>
                  <a:gd name="T43" fmla="*/ 7 h 34"/>
                  <a:gd name="T44" fmla="*/ 20 w 34"/>
                  <a:gd name="T45" fmla="*/ 0 h 34"/>
                  <a:gd name="T46" fmla="*/ 0 w 34"/>
                  <a:gd name="T4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4">
                    <a:moveTo>
                      <a:pt x="24" y="9"/>
                    </a:moveTo>
                    <a:cubicBezTo>
                      <a:pt x="25" y="11"/>
                      <a:pt x="27" y="12"/>
                      <a:pt x="27" y="13"/>
                    </a:cubicBezTo>
                    <a:cubicBezTo>
                      <a:pt x="28" y="14"/>
                      <a:pt x="28" y="14"/>
                      <a:pt x="28" y="15"/>
                    </a:cubicBezTo>
                    <a:cubicBezTo>
                      <a:pt x="29" y="16"/>
                      <a:pt x="28" y="18"/>
                      <a:pt x="28" y="19"/>
                    </a:cubicBezTo>
                    <a:cubicBezTo>
                      <a:pt x="27" y="20"/>
                      <a:pt x="26" y="22"/>
                      <a:pt x="25" y="23"/>
                    </a:cubicBezTo>
                    <a:cubicBezTo>
                      <a:pt x="23" y="25"/>
                      <a:pt x="22" y="26"/>
                      <a:pt x="21" y="27"/>
                    </a:cubicBezTo>
                    <a:cubicBezTo>
                      <a:pt x="20" y="28"/>
                      <a:pt x="18" y="28"/>
                      <a:pt x="18" y="28"/>
                    </a:cubicBezTo>
                    <a:cubicBezTo>
                      <a:pt x="17" y="28"/>
                      <a:pt x="16" y="28"/>
                      <a:pt x="15" y="28"/>
                    </a:cubicBezTo>
                    <a:cubicBezTo>
                      <a:pt x="14" y="27"/>
                      <a:pt x="13" y="27"/>
                      <a:pt x="12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4" y="9"/>
                    </a:lnTo>
                    <a:close/>
                    <a:moveTo>
                      <a:pt x="0" y="23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1" y="31"/>
                      <a:pt x="12" y="32"/>
                      <a:pt x="14" y="33"/>
                    </a:cubicBezTo>
                    <a:cubicBezTo>
                      <a:pt x="15" y="34"/>
                      <a:pt x="17" y="34"/>
                      <a:pt x="19" y="34"/>
                    </a:cubicBezTo>
                    <a:cubicBezTo>
                      <a:pt x="21" y="34"/>
                      <a:pt x="23" y="33"/>
                      <a:pt x="25" y="32"/>
                    </a:cubicBezTo>
                    <a:cubicBezTo>
                      <a:pt x="26" y="31"/>
                      <a:pt x="28" y="29"/>
                      <a:pt x="29" y="28"/>
                    </a:cubicBezTo>
                    <a:cubicBezTo>
                      <a:pt x="31" y="25"/>
                      <a:pt x="33" y="23"/>
                      <a:pt x="33" y="21"/>
                    </a:cubicBezTo>
                    <a:cubicBezTo>
                      <a:pt x="34" y="20"/>
                      <a:pt x="34" y="18"/>
                      <a:pt x="34" y="16"/>
                    </a:cubicBezTo>
                    <a:cubicBezTo>
                      <a:pt x="34" y="14"/>
                      <a:pt x="34" y="12"/>
                      <a:pt x="33" y="11"/>
                    </a:cubicBezTo>
                    <a:cubicBezTo>
                      <a:pt x="32" y="10"/>
                      <a:pt x="31" y="8"/>
                      <a:pt x="29" y="7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9"/>
              <p:cNvSpPr>
                <a:spLocks noEditPoints="1"/>
              </p:cNvSpPr>
              <p:nvPr/>
            </p:nvSpPr>
            <p:spPr bwMode="auto">
              <a:xfrm>
                <a:off x="282394" y="832126"/>
                <a:ext cx="36684" cy="31937"/>
              </a:xfrm>
              <a:custGeom>
                <a:avLst/>
                <a:gdLst>
                  <a:gd name="T0" fmla="*/ 38 w 85"/>
                  <a:gd name="T1" fmla="*/ 19 h 74"/>
                  <a:gd name="T2" fmla="*/ 67 w 85"/>
                  <a:gd name="T3" fmla="*/ 14 h 74"/>
                  <a:gd name="T4" fmla="*/ 50 w 85"/>
                  <a:gd name="T5" fmla="*/ 36 h 74"/>
                  <a:gd name="T6" fmla="*/ 38 w 85"/>
                  <a:gd name="T7" fmla="*/ 19 h 74"/>
                  <a:gd name="T8" fmla="*/ 85 w 85"/>
                  <a:gd name="T9" fmla="*/ 14 h 74"/>
                  <a:gd name="T10" fmla="*/ 78 w 85"/>
                  <a:gd name="T11" fmla="*/ 0 h 74"/>
                  <a:gd name="T12" fmla="*/ 0 w 85"/>
                  <a:gd name="T13" fmla="*/ 12 h 74"/>
                  <a:gd name="T14" fmla="*/ 10 w 85"/>
                  <a:gd name="T15" fmla="*/ 24 h 74"/>
                  <a:gd name="T16" fmla="*/ 26 w 85"/>
                  <a:gd name="T17" fmla="*/ 21 h 74"/>
                  <a:gd name="T18" fmla="*/ 40 w 85"/>
                  <a:gd name="T19" fmla="*/ 47 h 74"/>
                  <a:gd name="T20" fmla="*/ 29 w 85"/>
                  <a:gd name="T21" fmla="*/ 59 h 74"/>
                  <a:gd name="T22" fmla="*/ 38 w 85"/>
                  <a:gd name="T23" fmla="*/ 74 h 74"/>
                  <a:gd name="T24" fmla="*/ 85 w 85"/>
                  <a:gd name="T25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74">
                    <a:moveTo>
                      <a:pt x="38" y="19"/>
                    </a:moveTo>
                    <a:lnTo>
                      <a:pt x="67" y="14"/>
                    </a:lnTo>
                    <a:lnTo>
                      <a:pt x="50" y="36"/>
                    </a:lnTo>
                    <a:lnTo>
                      <a:pt x="38" y="19"/>
                    </a:lnTo>
                    <a:close/>
                    <a:moveTo>
                      <a:pt x="85" y="14"/>
                    </a:moveTo>
                    <a:lnTo>
                      <a:pt x="78" y="0"/>
                    </a:lnTo>
                    <a:lnTo>
                      <a:pt x="0" y="12"/>
                    </a:lnTo>
                    <a:lnTo>
                      <a:pt x="10" y="24"/>
                    </a:lnTo>
                    <a:lnTo>
                      <a:pt x="26" y="21"/>
                    </a:lnTo>
                    <a:lnTo>
                      <a:pt x="40" y="47"/>
                    </a:lnTo>
                    <a:lnTo>
                      <a:pt x="29" y="59"/>
                    </a:lnTo>
                    <a:lnTo>
                      <a:pt x="38" y="74"/>
                    </a:lnTo>
                    <a:lnTo>
                      <a:pt x="85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271173" y="796305"/>
                <a:ext cx="37979" cy="32800"/>
              </a:xfrm>
              <a:custGeom>
                <a:avLst/>
                <a:gdLst>
                  <a:gd name="T0" fmla="*/ 0 w 88"/>
                  <a:gd name="T1" fmla="*/ 24 h 76"/>
                  <a:gd name="T2" fmla="*/ 66 w 88"/>
                  <a:gd name="T3" fmla="*/ 0 h 76"/>
                  <a:gd name="T4" fmla="*/ 71 w 88"/>
                  <a:gd name="T5" fmla="*/ 12 h 76"/>
                  <a:gd name="T6" fmla="*/ 45 w 88"/>
                  <a:gd name="T7" fmla="*/ 24 h 76"/>
                  <a:gd name="T8" fmla="*/ 55 w 88"/>
                  <a:gd name="T9" fmla="*/ 50 h 76"/>
                  <a:gd name="T10" fmla="*/ 83 w 88"/>
                  <a:gd name="T11" fmla="*/ 40 h 76"/>
                  <a:gd name="T12" fmla="*/ 88 w 88"/>
                  <a:gd name="T13" fmla="*/ 52 h 76"/>
                  <a:gd name="T14" fmla="*/ 19 w 88"/>
                  <a:gd name="T15" fmla="*/ 76 h 76"/>
                  <a:gd name="T16" fmla="*/ 14 w 88"/>
                  <a:gd name="T17" fmla="*/ 64 h 76"/>
                  <a:gd name="T18" fmla="*/ 43 w 88"/>
                  <a:gd name="T19" fmla="*/ 52 h 76"/>
                  <a:gd name="T20" fmla="*/ 33 w 88"/>
                  <a:gd name="T21" fmla="*/ 26 h 76"/>
                  <a:gd name="T22" fmla="*/ 5 w 88"/>
                  <a:gd name="T23" fmla="*/ 38 h 76"/>
                  <a:gd name="T24" fmla="*/ 0 w 88"/>
                  <a:gd name="T25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6">
                    <a:moveTo>
                      <a:pt x="0" y="24"/>
                    </a:moveTo>
                    <a:lnTo>
                      <a:pt x="66" y="0"/>
                    </a:lnTo>
                    <a:lnTo>
                      <a:pt x="71" y="12"/>
                    </a:lnTo>
                    <a:lnTo>
                      <a:pt x="45" y="24"/>
                    </a:lnTo>
                    <a:lnTo>
                      <a:pt x="55" y="50"/>
                    </a:lnTo>
                    <a:lnTo>
                      <a:pt x="83" y="40"/>
                    </a:lnTo>
                    <a:lnTo>
                      <a:pt x="88" y="52"/>
                    </a:lnTo>
                    <a:lnTo>
                      <a:pt x="19" y="76"/>
                    </a:lnTo>
                    <a:lnTo>
                      <a:pt x="14" y="64"/>
                    </a:lnTo>
                    <a:lnTo>
                      <a:pt x="43" y="52"/>
                    </a:lnTo>
                    <a:lnTo>
                      <a:pt x="33" y="26"/>
                    </a:lnTo>
                    <a:lnTo>
                      <a:pt x="5" y="3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264268" y="768683"/>
                <a:ext cx="33663" cy="26326"/>
              </a:xfrm>
              <a:custGeom>
                <a:avLst/>
                <a:gdLst>
                  <a:gd name="T0" fmla="*/ 9 w 33"/>
                  <a:gd name="T1" fmla="*/ 1 h 26"/>
                  <a:gd name="T2" fmla="*/ 11 w 33"/>
                  <a:gd name="T3" fmla="*/ 7 h 26"/>
                  <a:gd name="T4" fmla="*/ 7 w 33"/>
                  <a:gd name="T5" fmla="*/ 10 h 26"/>
                  <a:gd name="T6" fmla="*/ 6 w 33"/>
                  <a:gd name="T7" fmla="*/ 15 h 26"/>
                  <a:gd name="T8" fmla="*/ 8 w 33"/>
                  <a:gd name="T9" fmla="*/ 19 h 26"/>
                  <a:gd name="T10" fmla="*/ 11 w 33"/>
                  <a:gd name="T11" fmla="*/ 20 h 26"/>
                  <a:gd name="T12" fmla="*/ 13 w 33"/>
                  <a:gd name="T13" fmla="*/ 19 h 26"/>
                  <a:gd name="T14" fmla="*/ 14 w 33"/>
                  <a:gd name="T15" fmla="*/ 16 h 26"/>
                  <a:gd name="T16" fmla="*/ 14 w 33"/>
                  <a:gd name="T17" fmla="*/ 11 h 26"/>
                  <a:gd name="T18" fmla="*/ 16 w 33"/>
                  <a:gd name="T19" fmla="*/ 4 h 26"/>
                  <a:gd name="T20" fmla="*/ 22 w 33"/>
                  <a:gd name="T21" fmla="*/ 0 h 26"/>
                  <a:gd name="T22" fmla="*/ 26 w 33"/>
                  <a:gd name="T23" fmla="*/ 1 h 26"/>
                  <a:gd name="T24" fmla="*/ 30 w 33"/>
                  <a:gd name="T25" fmla="*/ 4 h 26"/>
                  <a:gd name="T26" fmla="*/ 32 w 33"/>
                  <a:gd name="T27" fmla="*/ 10 h 26"/>
                  <a:gd name="T28" fmla="*/ 31 w 33"/>
                  <a:gd name="T29" fmla="*/ 18 h 26"/>
                  <a:gd name="T30" fmla="*/ 25 w 33"/>
                  <a:gd name="T31" fmla="*/ 22 h 26"/>
                  <a:gd name="T32" fmla="*/ 24 w 33"/>
                  <a:gd name="T33" fmla="*/ 17 h 26"/>
                  <a:gd name="T34" fmla="*/ 27 w 33"/>
                  <a:gd name="T35" fmla="*/ 14 h 26"/>
                  <a:gd name="T36" fmla="*/ 27 w 33"/>
                  <a:gd name="T37" fmla="*/ 10 h 26"/>
                  <a:gd name="T38" fmla="*/ 25 w 33"/>
                  <a:gd name="T39" fmla="*/ 7 h 26"/>
                  <a:gd name="T40" fmla="*/ 23 w 33"/>
                  <a:gd name="T41" fmla="*/ 6 h 26"/>
                  <a:gd name="T42" fmla="*/ 21 w 33"/>
                  <a:gd name="T43" fmla="*/ 7 h 26"/>
                  <a:gd name="T44" fmla="*/ 20 w 33"/>
                  <a:gd name="T45" fmla="*/ 13 h 26"/>
                  <a:gd name="T46" fmla="*/ 19 w 33"/>
                  <a:gd name="T47" fmla="*/ 20 h 26"/>
                  <a:gd name="T48" fmla="*/ 17 w 33"/>
                  <a:gd name="T49" fmla="*/ 24 h 26"/>
                  <a:gd name="T50" fmla="*/ 12 w 33"/>
                  <a:gd name="T51" fmla="*/ 26 h 26"/>
                  <a:gd name="T52" fmla="*/ 7 w 33"/>
                  <a:gd name="T53" fmla="*/ 25 h 26"/>
                  <a:gd name="T54" fmla="*/ 3 w 33"/>
                  <a:gd name="T55" fmla="*/ 22 h 26"/>
                  <a:gd name="T56" fmla="*/ 1 w 33"/>
                  <a:gd name="T57" fmla="*/ 15 h 26"/>
                  <a:gd name="T58" fmla="*/ 2 w 33"/>
                  <a:gd name="T59" fmla="*/ 6 h 26"/>
                  <a:gd name="T60" fmla="*/ 9 w 33"/>
                  <a:gd name="T61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26">
                    <a:moveTo>
                      <a:pt x="9" y="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7" y="10"/>
                    </a:cubicBezTo>
                    <a:cubicBezTo>
                      <a:pt x="6" y="11"/>
                      <a:pt x="6" y="13"/>
                      <a:pt x="6" y="15"/>
                    </a:cubicBezTo>
                    <a:cubicBezTo>
                      <a:pt x="6" y="16"/>
                      <a:pt x="7" y="18"/>
                      <a:pt x="8" y="19"/>
                    </a:cubicBezTo>
                    <a:cubicBezTo>
                      <a:pt x="9" y="19"/>
                      <a:pt x="10" y="20"/>
                      <a:pt x="11" y="20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6"/>
                      <a:pt x="14" y="14"/>
                      <a:pt x="14" y="11"/>
                    </a:cubicBezTo>
                    <a:cubicBezTo>
                      <a:pt x="14" y="8"/>
                      <a:pt x="15" y="6"/>
                      <a:pt x="16" y="4"/>
                    </a:cubicBezTo>
                    <a:cubicBezTo>
                      <a:pt x="17" y="2"/>
                      <a:pt x="19" y="1"/>
                      <a:pt x="22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28" y="1"/>
                      <a:pt x="29" y="2"/>
                      <a:pt x="30" y="4"/>
                    </a:cubicBezTo>
                    <a:cubicBezTo>
                      <a:pt x="31" y="5"/>
                      <a:pt x="31" y="7"/>
                      <a:pt x="32" y="10"/>
                    </a:cubicBezTo>
                    <a:cubicBezTo>
                      <a:pt x="33" y="13"/>
                      <a:pt x="32" y="16"/>
                      <a:pt x="31" y="18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6" y="15"/>
                      <a:pt x="27" y="14"/>
                    </a:cubicBezTo>
                    <a:cubicBezTo>
                      <a:pt x="27" y="13"/>
                      <a:pt x="27" y="12"/>
                      <a:pt x="27" y="10"/>
                    </a:cubicBezTo>
                    <a:cubicBezTo>
                      <a:pt x="27" y="9"/>
                      <a:pt x="26" y="7"/>
                      <a:pt x="25" y="7"/>
                    </a:cubicBezTo>
                    <a:cubicBezTo>
                      <a:pt x="24" y="6"/>
                      <a:pt x="24" y="6"/>
                      <a:pt x="23" y="6"/>
                    </a:cubicBezTo>
                    <a:cubicBezTo>
                      <a:pt x="22" y="6"/>
                      <a:pt x="22" y="6"/>
                      <a:pt x="21" y="7"/>
                    </a:cubicBezTo>
                    <a:cubicBezTo>
                      <a:pt x="21" y="8"/>
                      <a:pt x="21" y="10"/>
                      <a:pt x="20" y="13"/>
                    </a:cubicBezTo>
                    <a:cubicBezTo>
                      <a:pt x="20" y="16"/>
                      <a:pt x="20" y="18"/>
                      <a:pt x="19" y="20"/>
                    </a:cubicBezTo>
                    <a:cubicBezTo>
                      <a:pt x="19" y="21"/>
                      <a:pt x="18" y="23"/>
                      <a:pt x="17" y="24"/>
                    </a:cubicBezTo>
                    <a:cubicBezTo>
                      <a:pt x="16" y="25"/>
                      <a:pt x="14" y="25"/>
                      <a:pt x="12" y="26"/>
                    </a:cubicBezTo>
                    <a:cubicBezTo>
                      <a:pt x="11" y="26"/>
                      <a:pt x="9" y="26"/>
                      <a:pt x="7" y="25"/>
                    </a:cubicBezTo>
                    <a:cubicBezTo>
                      <a:pt x="6" y="24"/>
                      <a:pt x="4" y="23"/>
                      <a:pt x="3" y="22"/>
                    </a:cubicBezTo>
                    <a:cubicBezTo>
                      <a:pt x="2" y="20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477469" y="920168"/>
                <a:ext cx="26758" cy="32800"/>
              </a:xfrm>
              <a:custGeom>
                <a:avLst/>
                <a:gdLst>
                  <a:gd name="T0" fmla="*/ 0 w 26"/>
                  <a:gd name="T1" fmla="*/ 3 h 32"/>
                  <a:gd name="T2" fmla="*/ 6 w 26"/>
                  <a:gd name="T3" fmla="*/ 2 h 32"/>
                  <a:gd name="T4" fmla="*/ 8 w 26"/>
                  <a:gd name="T5" fmla="*/ 18 h 32"/>
                  <a:gd name="T6" fmla="*/ 8 w 26"/>
                  <a:gd name="T7" fmla="*/ 23 h 32"/>
                  <a:gd name="T8" fmla="*/ 10 w 26"/>
                  <a:gd name="T9" fmla="*/ 26 h 32"/>
                  <a:gd name="T10" fmla="*/ 14 w 26"/>
                  <a:gd name="T11" fmla="*/ 27 h 32"/>
                  <a:gd name="T12" fmla="*/ 18 w 26"/>
                  <a:gd name="T13" fmla="*/ 25 h 32"/>
                  <a:gd name="T14" fmla="*/ 20 w 26"/>
                  <a:gd name="T15" fmla="*/ 23 h 32"/>
                  <a:gd name="T16" fmla="*/ 19 w 26"/>
                  <a:gd name="T17" fmla="*/ 17 h 32"/>
                  <a:gd name="T18" fmla="*/ 18 w 26"/>
                  <a:gd name="T19" fmla="*/ 1 h 32"/>
                  <a:gd name="T20" fmla="*/ 24 w 26"/>
                  <a:gd name="T21" fmla="*/ 0 h 32"/>
                  <a:gd name="T22" fmla="*/ 25 w 26"/>
                  <a:gd name="T23" fmla="*/ 16 h 32"/>
                  <a:gd name="T24" fmla="*/ 26 w 26"/>
                  <a:gd name="T25" fmla="*/ 24 h 32"/>
                  <a:gd name="T26" fmla="*/ 24 w 26"/>
                  <a:gd name="T27" fmla="*/ 28 h 32"/>
                  <a:gd name="T28" fmla="*/ 21 w 26"/>
                  <a:gd name="T29" fmla="*/ 30 h 32"/>
                  <a:gd name="T30" fmla="*/ 15 w 26"/>
                  <a:gd name="T31" fmla="*/ 32 h 32"/>
                  <a:gd name="T32" fmla="*/ 8 w 26"/>
                  <a:gd name="T33" fmla="*/ 31 h 32"/>
                  <a:gd name="T34" fmla="*/ 5 w 26"/>
                  <a:gd name="T35" fmla="*/ 29 h 32"/>
                  <a:gd name="T36" fmla="*/ 3 w 26"/>
                  <a:gd name="T37" fmla="*/ 26 h 32"/>
                  <a:gd name="T38" fmla="*/ 1 w 26"/>
                  <a:gd name="T39" fmla="*/ 18 h 32"/>
                  <a:gd name="T40" fmla="*/ 0 w 26"/>
                  <a:gd name="T4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2">
                    <a:moveTo>
                      <a:pt x="0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1"/>
                      <a:pt x="8" y="22"/>
                      <a:pt x="8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ubicBezTo>
                      <a:pt x="16" y="27"/>
                      <a:pt x="17" y="26"/>
                      <a:pt x="18" y="25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22"/>
                      <a:pt x="20" y="20"/>
                      <a:pt x="19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20"/>
                      <a:pt x="26" y="22"/>
                      <a:pt x="26" y="24"/>
                    </a:cubicBezTo>
                    <a:cubicBezTo>
                      <a:pt x="25" y="25"/>
                      <a:pt x="25" y="27"/>
                      <a:pt x="24" y="28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9" y="31"/>
                      <a:pt x="17" y="32"/>
                      <a:pt x="15" y="32"/>
                    </a:cubicBezTo>
                    <a:cubicBezTo>
                      <a:pt x="12" y="32"/>
                      <a:pt x="10" y="32"/>
                      <a:pt x="8" y="31"/>
                    </a:cubicBezTo>
                    <a:cubicBezTo>
                      <a:pt x="7" y="31"/>
                      <a:pt x="6" y="30"/>
                      <a:pt x="5" y="29"/>
                    </a:cubicBezTo>
                    <a:cubicBezTo>
                      <a:pt x="4" y="28"/>
                      <a:pt x="3" y="27"/>
                      <a:pt x="3" y="26"/>
                    </a:cubicBezTo>
                    <a:cubicBezTo>
                      <a:pt x="2" y="24"/>
                      <a:pt x="2" y="22"/>
                      <a:pt x="1" y="18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508111" y="913263"/>
                <a:ext cx="32800" cy="35821"/>
              </a:xfrm>
              <a:custGeom>
                <a:avLst/>
                <a:gdLst>
                  <a:gd name="T0" fmla="*/ 21 w 76"/>
                  <a:gd name="T1" fmla="*/ 83 h 83"/>
                  <a:gd name="T2" fmla="*/ 0 w 76"/>
                  <a:gd name="T3" fmla="*/ 14 h 83"/>
                  <a:gd name="T4" fmla="*/ 14 w 76"/>
                  <a:gd name="T5" fmla="*/ 12 h 83"/>
                  <a:gd name="T6" fmla="*/ 57 w 76"/>
                  <a:gd name="T7" fmla="*/ 50 h 83"/>
                  <a:gd name="T8" fmla="*/ 43 w 76"/>
                  <a:gd name="T9" fmla="*/ 2 h 83"/>
                  <a:gd name="T10" fmla="*/ 55 w 76"/>
                  <a:gd name="T11" fmla="*/ 0 h 83"/>
                  <a:gd name="T12" fmla="*/ 76 w 76"/>
                  <a:gd name="T13" fmla="*/ 69 h 83"/>
                  <a:gd name="T14" fmla="*/ 62 w 76"/>
                  <a:gd name="T15" fmla="*/ 71 h 83"/>
                  <a:gd name="T16" fmla="*/ 21 w 76"/>
                  <a:gd name="T17" fmla="*/ 35 h 83"/>
                  <a:gd name="T18" fmla="*/ 33 w 76"/>
                  <a:gd name="T19" fmla="*/ 81 h 83"/>
                  <a:gd name="T20" fmla="*/ 21 w 76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3">
                    <a:moveTo>
                      <a:pt x="21" y="83"/>
                    </a:moveTo>
                    <a:lnTo>
                      <a:pt x="0" y="14"/>
                    </a:lnTo>
                    <a:lnTo>
                      <a:pt x="14" y="12"/>
                    </a:lnTo>
                    <a:lnTo>
                      <a:pt x="57" y="50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76" y="69"/>
                    </a:lnTo>
                    <a:lnTo>
                      <a:pt x="62" y="71"/>
                    </a:lnTo>
                    <a:lnTo>
                      <a:pt x="21" y="35"/>
                    </a:lnTo>
                    <a:lnTo>
                      <a:pt x="33" y="81"/>
                    </a:lnTo>
                    <a:lnTo>
                      <a:pt x="21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4"/>
              <p:cNvSpPr/>
              <p:nvPr/>
            </p:nvSpPr>
            <p:spPr bwMode="auto">
              <a:xfrm>
                <a:off x="538753" y="908084"/>
                <a:ext cx="17263" cy="30642"/>
              </a:xfrm>
              <a:custGeom>
                <a:avLst/>
                <a:gdLst>
                  <a:gd name="T0" fmla="*/ 26 w 40"/>
                  <a:gd name="T1" fmla="*/ 71 h 71"/>
                  <a:gd name="T2" fmla="*/ 0 w 40"/>
                  <a:gd name="T3" fmla="*/ 5 h 71"/>
                  <a:gd name="T4" fmla="*/ 12 w 40"/>
                  <a:gd name="T5" fmla="*/ 0 h 71"/>
                  <a:gd name="T6" fmla="*/ 40 w 40"/>
                  <a:gd name="T7" fmla="*/ 66 h 71"/>
                  <a:gd name="T8" fmla="*/ 26 w 40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1">
                    <a:moveTo>
                      <a:pt x="26" y="7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0" y="66"/>
                    </a:lnTo>
                    <a:lnTo>
                      <a:pt x="26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546953" y="893842"/>
                <a:ext cx="30642" cy="34526"/>
              </a:xfrm>
              <a:custGeom>
                <a:avLst/>
                <a:gdLst>
                  <a:gd name="T0" fmla="*/ 57 w 71"/>
                  <a:gd name="T1" fmla="*/ 80 h 80"/>
                  <a:gd name="T2" fmla="*/ 0 w 71"/>
                  <a:gd name="T3" fmla="*/ 30 h 80"/>
                  <a:gd name="T4" fmla="*/ 14 w 71"/>
                  <a:gd name="T5" fmla="*/ 23 h 80"/>
                  <a:gd name="T6" fmla="*/ 57 w 71"/>
                  <a:gd name="T7" fmla="*/ 61 h 80"/>
                  <a:gd name="T8" fmla="*/ 45 w 71"/>
                  <a:gd name="T9" fmla="*/ 7 h 80"/>
                  <a:gd name="T10" fmla="*/ 59 w 71"/>
                  <a:gd name="T11" fmla="*/ 0 h 80"/>
                  <a:gd name="T12" fmla="*/ 71 w 71"/>
                  <a:gd name="T13" fmla="*/ 73 h 80"/>
                  <a:gd name="T14" fmla="*/ 57 w 71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80">
                    <a:moveTo>
                      <a:pt x="57" y="80"/>
                    </a:moveTo>
                    <a:lnTo>
                      <a:pt x="0" y="30"/>
                    </a:lnTo>
                    <a:lnTo>
                      <a:pt x="14" y="23"/>
                    </a:lnTo>
                    <a:lnTo>
                      <a:pt x="57" y="61"/>
                    </a:lnTo>
                    <a:lnTo>
                      <a:pt x="45" y="7"/>
                    </a:lnTo>
                    <a:lnTo>
                      <a:pt x="59" y="0"/>
                    </a:lnTo>
                    <a:lnTo>
                      <a:pt x="71" y="73"/>
                    </a:lnTo>
                    <a:lnTo>
                      <a:pt x="57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574574" y="877442"/>
                <a:ext cx="37979" cy="37547"/>
              </a:xfrm>
              <a:custGeom>
                <a:avLst/>
                <a:gdLst>
                  <a:gd name="T0" fmla="*/ 45 w 88"/>
                  <a:gd name="T1" fmla="*/ 87 h 87"/>
                  <a:gd name="T2" fmla="*/ 0 w 88"/>
                  <a:gd name="T3" fmla="*/ 33 h 87"/>
                  <a:gd name="T4" fmla="*/ 43 w 88"/>
                  <a:gd name="T5" fmla="*/ 0 h 87"/>
                  <a:gd name="T6" fmla="*/ 50 w 88"/>
                  <a:gd name="T7" fmla="*/ 9 h 87"/>
                  <a:gd name="T8" fmla="*/ 19 w 88"/>
                  <a:gd name="T9" fmla="*/ 33 h 87"/>
                  <a:gd name="T10" fmla="*/ 28 w 88"/>
                  <a:gd name="T11" fmla="*/ 45 h 87"/>
                  <a:gd name="T12" fmla="*/ 57 w 88"/>
                  <a:gd name="T13" fmla="*/ 23 h 87"/>
                  <a:gd name="T14" fmla="*/ 66 w 88"/>
                  <a:gd name="T15" fmla="*/ 33 h 87"/>
                  <a:gd name="T16" fmla="*/ 38 w 88"/>
                  <a:gd name="T17" fmla="*/ 54 h 87"/>
                  <a:gd name="T18" fmla="*/ 50 w 88"/>
                  <a:gd name="T19" fmla="*/ 68 h 87"/>
                  <a:gd name="T20" fmla="*/ 80 w 88"/>
                  <a:gd name="T21" fmla="*/ 45 h 87"/>
                  <a:gd name="T22" fmla="*/ 88 w 88"/>
                  <a:gd name="T23" fmla="*/ 54 h 87"/>
                  <a:gd name="T24" fmla="*/ 45 w 88"/>
                  <a:gd name="T25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45" y="87"/>
                    </a:moveTo>
                    <a:lnTo>
                      <a:pt x="0" y="33"/>
                    </a:lnTo>
                    <a:lnTo>
                      <a:pt x="43" y="0"/>
                    </a:lnTo>
                    <a:lnTo>
                      <a:pt x="50" y="9"/>
                    </a:lnTo>
                    <a:lnTo>
                      <a:pt x="19" y="33"/>
                    </a:lnTo>
                    <a:lnTo>
                      <a:pt x="28" y="45"/>
                    </a:lnTo>
                    <a:lnTo>
                      <a:pt x="57" y="23"/>
                    </a:lnTo>
                    <a:lnTo>
                      <a:pt x="66" y="33"/>
                    </a:lnTo>
                    <a:lnTo>
                      <a:pt x="38" y="54"/>
                    </a:lnTo>
                    <a:lnTo>
                      <a:pt x="50" y="68"/>
                    </a:lnTo>
                    <a:lnTo>
                      <a:pt x="80" y="45"/>
                    </a:lnTo>
                    <a:lnTo>
                      <a:pt x="88" y="54"/>
                    </a:lnTo>
                    <a:lnTo>
                      <a:pt x="45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597016" y="857589"/>
                <a:ext cx="41863" cy="36253"/>
              </a:xfrm>
              <a:custGeom>
                <a:avLst/>
                <a:gdLst>
                  <a:gd name="T0" fmla="*/ 8 w 41"/>
                  <a:gd name="T1" fmla="*/ 14 h 35"/>
                  <a:gd name="T2" fmla="*/ 11 w 41"/>
                  <a:gd name="T3" fmla="*/ 11 h 35"/>
                  <a:gd name="T4" fmla="*/ 14 w 41"/>
                  <a:gd name="T5" fmla="*/ 7 h 35"/>
                  <a:gd name="T6" fmla="*/ 17 w 41"/>
                  <a:gd name="T7" fmla="*/ 7 h 35"/>
                  <a:gd name="T8" fmla="*/ 19 w 41"/>
                  <a:gd name="T9" fmla="*/ 8 h 35"/>
                  <a:gd name="T10" fmla="*/ 21 w 41"/>
                  <a:gd name="T11" fmla="*/ 10 h 35"/>
                  <a:gd name="T12" fmla="*/ 20 w 41"/>
                  <a:gd name="T13" fmla="*/ 12 h 35"/>
                  <a:gd name="T14" fmla="*/ 17 w 41"/>
                  <a:gd name="T15" fmla="*/ 16 h 35"/>
                  <a:gd name="T16" fmla="*/ 14 w 41"/>
                  <a:gd name="T17" fmla="*/ 19 h 35"/>
                  <a:gd name="T18" fmla="*/ 8 w 41"/>
                  <a:gd name="T19" fmla="*/ 14 h 35"/>
                  <a:gd name="T20" fmla="*/ 27 w 41"/>
                  <a:gd name="T21" fmla="*/ 31 h 35"/>
                  <a:gd name="T22" fmla="*/ 17 w 41"/>
                  <a:gd name="T23" fmla="*/ 22 h 35"/>
                  <a:gd name="T24" fmla="*/ 18 w 41"/>
                  <a:gd name="T25" fmla="*/ 22 h 35"/>
                  <a:gd name="T26" fmla="*/ 21 w 41"/>
                  <a:gd name="T27" fmla="*/ 19 h 35"/>
                  <a:gd name="T28" fmla="*/ 23 w 41"/>
                  <a:gd name="T29" fmla="*/ 19 h 35"/>
                  <a:gd name="T30" fmla="*/ 28 w 41"/>
                  <a:gd name="T31" fmla="*/ 20 h 35"/>
                  <a:gd name="T32" fmla="*/ 36 w 41"/>
                  <a:gd name="T33" fmla="*/ 21 h 35"/>
                  <a:gd name="T34" fmla="*/ 41 w 41"/>
                  <a:gd name="T35" fmla="*/ 15 h 35"/>
                  <a:gd name="T36" fmla="*/ 34 w 41"/>
                  <a:gd name="T37" fmla="*/ 14 h 35"/>
                  <a:gd name="T38" fmla="*/ 28 w 41"/>
                  <a:gd name="T39" fmla="*/ 13 h 35"/>
                  <a:gd name="T40" fmla="*/ 24 w 41"/>
                  <a:gd name="T41" fmla="*/ 14 h 35"/>
                  <a:gd name="T42" fmla="*/ 26 w 41"/>
                  <a:gd name="T43" fmla="*/ 8 h 35"/>
                  <a:gd name="T44" fmla="*/ 23 w 41"/>
                  <a:gd name="T45" fmla="*/ 3 h 35"/>
                  <a:gd name="T46" fmla="*/ 19 w 41"/>
                  <a:gd name="T47" fmla="*/ 0 h 35"/>
                  <a:gd name="T48" fmla="*/ 14 w 41"/>
                  <a:gd name="T49" fmla="*/ 1 h 35"/>
                  <a:gd name="T50" fmla="*/ 9 w 41"/>
                  <a:gd name="T51" fmla="*/ 6 h 35"/>
                  <a:gd name="T52" fmla="*/ 0 w 41"/>
                  <a:gd name="T53" fmla="*/ 15 h 35"/>
                  <a:gd name="T54" fmla="*/ 23 w 41"/>
                  <a:gd name="T55" fmla="*/ 35 h 35"/>
                  <a:gd name="T56" fmla="*/ 27 w 41"/>
                  <a:gd name="T57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35">
                    <a:moveTo>
                      <a:pt x="8" y="14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7"/>
                      <a:pt x="16" y="6"/>
                      <a:pt x="17" y="7"/>
                    </a:cubicBezTo>
                    <a:cubicBezTo>
                      <a:pt x="18" y="7"/>
                      <a:pt x="18" y="7"/>
                      <a:pt x="19" y="8"/>
                    </a:cubicBezTo>
                    <a:cubicBezTo>
                      <a:pt x="20" y="8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0" y="12"/>
                    </a:cubicBezTo>
                    <a:cubicBezTo>
                      <a:pt x="20" y="12"/>
                      <a:pt x="19" y="14"/>
                      <a:pt x="17" y="16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8" y="14"/>
                    </a:lnTo>
                    <a:close/>
                    <a:moveTo>
                      <a:pt x="27" y="31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0"/>
                      <a:pt x="20" y="20"/>
                      <a:pt x="21" y="19"/>
                    </a:cubicBezTo>
                    <a:cubicBezTo>
                      <a:pt x="21" y="19"/>
                      <a:pt x="22" y="19"/>
                      <a:pt x="23" y="19"/>
                    </a:cubicBezTo>
                    <a:cubicBezTo>
                      <a:pt x="24" y="19"/>
                      <a:pt x="25" y="19"/>
                      <a:pt x="28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1" y="14"/>
                      <a:pt x="29" y="13"/>
                      <a:pt x="28" y="13"/>
                    </a:cubicBezTo>
                    <a:cubicBezTo>
                      <a:pt x="27" y="13"/>
                      <a:pt x="26" y="14"/>
                      <a:pt x="24" y="14"/>
                    </a:cubicBezTo>
                    <a:cubicBezTo>
                      <a:pt x="26" y="12"/>
                      <a:pt x="26" y="10"/>
                      <a:pt x="26" y="8"/>
                    </a:cubicBezTo>
                    <a:cubicBezTo>
                      <a:pt x="26" y="6"/>
                      <a:pt x="25" y="4"/>
                      <a:pt x="23" y="3"/>
                    </a:cubicBezTo>
                    <a:cubicBezTo>
                      <a:pt x="22" y="2"/>
                      <a:pt x="20" y="1"/>
                      <a:pt x="19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3" y="2"/>
                      <a:pt x="11" y="3"/>
                      <a:pt x="9" y="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620322" y="834284"/>
                <a:ext cx="32800" cy="30642"/>
              </a:xfrm>
              <a:custGeom>
                <a:avLst/>
                <a:gdLst>
                  <a:gd name="T0" fmla="*/ 13 w 32"/>
                  <a:gd name="T1" fmla="*/ 28 h 30"/>
                  <a:gd name="T2" fmla="*/ 16 w 32"/>
                  <a:gd name="T3" fmla="*/ 22 h 30"/>
                  <a:gd name="T4" fmla="*/ 21 w 32"/>
                  <a:gd name="T5" fmla="*/ 23 h 30"/>
                  <a:gd name="T6" fmla="*/ 25 w 32"/>
                  <a:gd name="T7" fmla="*/ 20 h 30"/>
                  <a:gd name="T8" fmla="*/ 26 w 32"/>
                  <a:gd name="T9" fmla="*/ 16 h 30"/>
                  <a:gd name="T10" fmla="*/ 25 w 32"/>
                  <a:gd name="T11" fmla="*/ 13 h 30"/>
                  <a:gd name="T12" fmla="*/ 23 w 32"/>
                  <a:gd name="T13" fmla="*/ 13 h 30"/>
                  <a:gd name="T14" fmla="*/ 20 w 32"/>
                  <a:gd name="T15" fmla="*/ 14 h 30"/>
                  <a:gd name="T16" fmla="*/ 17 w 32"/>
                  <a:gd name="T17" fmla="*/ 17 h 30"/>
                  <a:gd name="T18" fmla="*/ 10 w 32"/>
                  <a:gd name="T19" fmla="*/ 21 h 30"/>
                  <a:gd name="T20" fmla="*/ 4 w 32"/>
                  <a:gd name="T21" fmla="*/ 20 h 30"/>
                  <a:gd name="T22" fmla="*/ 1 w 32"/>
                  <a:gd name="T23" fmla="*/ 16 h 30"/>
                  <a:gd name="T24" fmla="*/ 0 w 32"/>
                  <a:gd name="T25" fmla="*/ 12 h 30"/>
                  <a:gd name="T26" fmla="*/ 3 w 32"/>
                  <a:gd name="T27" fmla="*/ 6 h 30"/>
                  <a:gd name="T28" fmla="*/ 10 w 32"/>
                  <a:gd name="T29" fmla="*/ 1 h 30"/>
                  <a:gd name="T30" fmla="*/ 17 w 32"/>
                  <a:gd name="T31" fmla="*/ 2 h 30"/>
                  <a:gd name="T32" fmla="*/ 14 w 32"/>
                  <a:gd name="T33" fmla="*/ 7 h 30"/>
                  <a:gd name="T34" fmla="*/ 10 w 32"/>
                  <a:gd name="T35" fmla="*/ 6 h 30"/>
                  <a:gd name="T36" fmla="*/ 7 w 32"/>
                  <a:gd name="T37" fmla="*/ 9 h 30"/>
                  <a:gd name="T38" fmla="*/ 5 w 32"/>
                  <a:gd name="T39" fmla="*/ 13 h 30"/>
                  <a:gd name="T40" fmla="*/ 6 w 32"/>
                  <a:gd name="T41" fmla="*/ 15 h 30"/>
                  <a:gd name="T42" fmla="*/ 9 w 32"/>
                  <a:gd name="T43" fmla="*/ 15 h 30"/>
                  <a:gd name="T44" fmla="*/ 13 w 32"/>
                  <a:gd name="T45" fmla="*/ 12 h 30"/>
                  <a:gd name="T46" fmla="*/ 19 w 32"/>
                  <a:gd name="T47" fmla="*/ 7 h 30"/>
                  <a:gd name="T48" fmla="*/ 23 w 32"/>
                  <a:gd name="T49" fmla="*/ 6 h 30"/>
                  <a:gd name="T50" fmla="*/ 28 w 32"/>
                  <a:gd name="T51" fmla="*/ 8 h 30"/>
                  <a:gd name="T52" fmla="*/ 31 w 32"/>
                  <a:gd name="T53" fmla="*/ 12 h 30"/>
                  <a:gd name="T54" fmla="*/ 32 w 32"/>
                  <a:gd name="T55" fmla="*/ 17 h 30"/>
                  <a:gd name="T56" fmla="*/ 29 w 32"/>
                  <a:gd name="T57" fmla="*/ 23 h 30"/>
                  <a:gd name="T58" fmla="*/ 22 w 32"/>
                  <a:gd name="T59" fmla="*/ 29 h 30"/>
                  <a:gd name="T60" fmla="*/ 13 w 32"/>
                  <a:gd name="T6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30">
                    <a:moveTo>
                      <a:pt x="13" y="28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3"/>
                      <a:pt x="20" y="23"/>
                      <a:pt x="21" y="23"/>
                    </a:cubicBezTo>
                    <a:cubicBezTo>
                      <a:pt x="23" y="23"/>
                      <a:pt x="24" y="22"/>
                      <a:pt x="25" y="20"/>
                    </a:cubicBezTo>
                    <a:cubicBezTo>
                      <a:pt x="26" y="19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2" y="13"/>
                      <a:pt x="21" y="13"/>
                      <a:pt x="20" y="14"/>
                    </a:cubicBezTo>
                    <a:cubicBezTo>
                      <a:pt x="20" y="14"/>
                      <a:pt x="19" y="15"/>
                      <a:pt x="17" y="17"/>
                    </a:cubicBezTo>
                    <a:cubicBezTo>
                      <a:pt x="14" y="19"/>
                      <a:pt x="12" y="20"/>
                      <a:pt x="10" y="21"/>
                    </a:cubicBezTo>
                    <a:cubicBezTo>
                      <a:pt x="8" y="22"/>
                      <a:pt x="6" y="21"/>
                      <a:pt x="4" y="20"/>
                    </a:cubicBezTo>
                    <a:cubicBezTo>
                      <a:pt x="2" y="19"/>
                      <a:pt x="1" y="18"/>
                      <a:pt x="1" y="16"/>
                    </a:cubicBezTo>
                    <a:cubicBezTo>
                      <a:pt x="0" y="15"/>
                      <a:pt x="0" y="13"/>
                      <a:pt x="0" y="12"/>
                    </a:cubicBezTo>
                    <a:cubicBezTo>
                      <a:pt x="1" y="10"/>
                      <a:pt x="1" y="8"/>
                      <a:pt x="3" y="6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12" y="0"/>
                      <a:pt x="14" y="0"/>
                      <a:pt x="17" y="2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10"/>
                      <a:pt x="5" y="12"/>
                      <a:pt x="5" y="13"/>
                    </a:cubicBezTo>
                    <a:cubicBezTo>
                      <a:pt x="5" y="14"/>
                      <a:pt x="6" y="14"/>
                      <a:pt x="6" y="15"/>
                    </a:cubicBezTo>
                    <a:cubicBezTo>
                      <a:pt x="7" y="15"/>
                      <a:pt x="8" y="15"/>
                      <a:pt x="9" y="15"/>
                    </a:cubicBezTo>
                    <a:cubicBezTo>
                      <a:pt x="9" y="15"/>
                      <a:pt x="11" y="14"/>
                      <a:pt x="13" y="12"/>
                    </a:cubicBezTo>
                    <a:cubicBezTo>
                      <a:pt x="16" y="10"/>
                      <a:pt x="17" y="8"/>
                      <a:pt x="19" y="7"/>
                    </a:cubicBezTo>
                    <a:cubicBezTo>
                      <a:pt x="20" y="7"/>
                      <a:pt x="22" y="6"/>
                      <a:pt x="23" y="6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0" y="9"/>
                      <a:pt x="31" y="10"/>
                      <a:pt x="31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9"/>
                      <a:pt x="31" y="21"/>
                      <a:pt x="29" y="23"/>
                    </a:cubicBezTo>
                    <a:cubicBezTo>
                      <a:pt x="27" y="26"/>
                      <a:pt x="25" y="28"/>
                      <a:pt x="22" y="29"/>
                    </a:cubicBezTo>
                    <a:cubicBezTo>
                      <a:pt x="19" y="30"/>
                      <a:pt x="17" y="29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632837" y="819610"/>
                <a:ext cx="30642" cy="19853"/>
              </a:xfrm>
              <a:custGeom>
                <a:avLst/>
                <a:gdLst>
                  <a:gd name="T0" fmla="*/ 64 w 71"/>
                  <a:gd name="T1" fmla="*/ 46 h 46"/>
                  <a:gd name="T2" fmla="*/ 0 w 71"/>
                  <a:gd name="T3" fmla="*/ 15 h 46"/>
                  <a:gd name="T4" fmla="*/ 5 w 71"/>
                  <a:gd name="T5" fmla="*/ 0 h 46"/>
                  <a:gd name="T6" fmla="*/ 71 w 71"/>
                  <a:gd name="T7" fmla="*/ 31 h 46"/>
                  <a:gd name="T8" fmla="*/ 6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4" y="46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71" y="31"/>
                    </a:lnTo>
                    <a:lnTo>
                      <a:pt x="6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30"/>
              <p:cNvSpPr/>
              <p:nvPr/>
            </p:nvSpPr>
            <p:spPr bwMode="auto">
              <a:xfrm>
                <a:off x="636722" y="794147"/>
                <a:ext cx="34958" cy="24600"/>
              </a:xfrm>
              <a:custGeom>
                <a:avLst/>
                <a:gdLst>
                  <a:gd name="T0" fmla="*/ 76 w 81"/>
                  <a:gd name="T1" fmla="*/ 57 h 57"/>
                  <a:gd name="T2" fmla="*/ 19 w 81"/>
                  <a:gd name="T3" fmla="*/ 36 h 57"/>
                  <a:gd name="T4" fmla="*/ 12 w 81"/>
                  <a:gd name="T5" fmla="*/ 57 h 57"/>
                  <a:gd name="T6" fmla="*/ 0 w 81"/>
                  <a:gd name="T7" fmla="*/ 52 h 57"/>
                  <a:gd name="T8" fmla="*/ 19 w 81"/>
                  <a:gd name="T9" fmla="*/ 0 h 57"/>
                  <a:gd name="T10" fmla="*/ 31 w 81"/>
                  <a:gd name="T11" fmla="*/ 2 h 57"/>
                  <a:gd name="T12" fmla="*/ 24 w 81"/>
                  <a:gd name="T13" fmla="*/ 24 h 57"/>
                  <a:gd name="T14" fmla="*/ 81 w 81"/>
                  <a:gd name="T15" fmla="*/ 43 h 57"/>
                  <a:gd name="T16" fmla="*/ 76 w 81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57">
                    <a:moveTo>
                      <a:pt x="76" y="57"/>
                    </a:moveTo>
                    <a:lnTo>
                      <a:pt x="19" y="36"/>
                    </a:lnTo>
                    <a:lnTo>
                      <a:pt x="12" y="57"/>
                    </a:lnTo>
                    <a:lnTo>
                      <a:pt x="0" y="52"/>
                    </a:lnTo>
                    <a:lnTo>
                      <a:pt x="19" y="0"/>
                    </a:lnTo>
                    <a:lnTo>
                      <a:pt x="31" y="2"/>
                    </a:lnTo>
                    <a:lnTo>
                      <a:pt x="24" y="24"/>
                    </a:lnTo>
                    <a:lnTo>
                      <a:pt x="81" y="43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646216" y="764368"/>
                <a:ext cx="33663" cy="28916"/>
              </a:xfrm>
              <a:custGeom>
                <a:avLst/>
                <a:gdLst>
                  <a:gd name="T0" fmla="*/ 75 w 78"/>
                  <a:gd name="T1" fmla="*/ 52 h 67"/>
                  <a:gd name="T2" fmla="*/ 45 w 78"/>
                  <a:gd name="T3" fmla="*/ 48 h 67"/>
                  <a:gd name="T4" fmla="*/ 0 w 78"/>
                  <a:gd name="T5" fmla="*/ 67 h 67"/>
                  <a:gd name="T6" fmla="*/ 2 w 78"/>
                  <a:gd name="T7" fmla="*/ 50 h 67"/>
                  <a:gd name="T8" fmla="*/ 33 w 78"/>
                  <a:gd name="T9" fmla="*/ 38 h 67"/>
                  <a:gd name="T10" fmla="*/ 9 w 78"/>
                  <a:gd name="T11" fmla="*/ 17 h 67"/>
                  <a:gd name="T12" fmla="*/ 11 w 78"/>
                  <a:gd name="T13" fmla="*/ 0 h 67"/>
                  <a:gd name="T14" fmla="*/ 47 w 78"/>
                  <a:gd name="T15" fmla="*/ 33 h 67"/>
                  <a:gd name="T16" fmla="*/ 78 w 78"/>
                  <a:gd name="T17" fmla="*/ 38 h 67"/>
                  <a:gd name="T18" fmla="*/ 75 w 78"/>
                  <a:gd name="T1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67">
                    <a:moveTo>
                      <a:pt x="75" y="52"/>
                    </a:moveTo>
                    <a:lnTo>
                      <a:pt x="45" y="48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33" y="38"/>
                    </a:lnTo>
                    <a:lnTo>
                      <a:pt x="9" y="17"/>
                    </a:lnTo>
                    <a:lnTo>
                      <a:pt x="11" y="0"/>
                    </a:lnTo>
                    <a:lnTo>
                      <a:pt x="47" y="33"/>
                    </a:lnTo>
                    <a:lnTo>
                      <a:pt x="78" y="38"/>
                    </a:lnTo>
                    <a:lnTo>
                      <a:pt x="75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2"/>
              <p:cNvSpPr>
                <a:spLocks noEditPoints="1"/>
              </p:cNvSpPr>
              <p:nvPr/>
            </p:nvSpPr>
            <p:spPr bwMode="auto">
              <a:xfrm>
                <a:off x="306131" y="576630"/>
                <a:ext cx="328864" cy="327138"/>
              </a:xfrm>
              <a:custGeom>
                <a:avLst/>
                <a:gdLst>
                  <a:gd name="T0" fmla="*/ 161 w 322"/>
                  <a:gd name="T1" fmla="*/ 0 h 319"/>
                  <a:gd name="T2" fmla="*/ 0 w 322"/>
                  <a:gd name="T3" fmla="*/ 159 h 319"/>
                  <a:gd name="T4" fmla="*/ 161 w 322"/>
                  <a:gd name="T5" fmla="*/ 319 h 319"/>
                  <a:gd name="T6" fmla="*/ 322 w 322"/>
                  <a:gd name="T7" fmla="*/ 159 h 319"/>
                  <a:gd name="T8" fmla="*/ 161 w 322"/>
                  <a:gd name="T9" fmla="*/ 0 h 319"/>
                  <a:gd name="T10" fmla="*/ 161 w 322"/>
                  <a:gd name="T11" fmla="*/ 6 h 319"/>
                  <a:gd name="T12" fmla="*/ 316 w 322"/>
                  <a:gd name="T13" fmla="*/ 159 h 319"/>
                  <a:gd name="T14" fmla="*/ 299 w 322"/>
                  <a:gd name="T15" fmla="*/ 228 h 319"/>
                  <a:gd name="T16" fmla="*/ 23 w 322"/>
                  <a:gd name="T17" fmla="*/ 228 h 319"/>
                  <a:gd name="T18" fmla="*/ 23 w 322"/>
                  <a:gd name="T19" fmla="*/ 229 h 319"/>
                  <a:gd name="T20" fmla="*/ 6 w 322"/>
                  <a:gd name="T21" fmla="*/ 159 h 319"/>
                  <a:gd name="T22" fmla="*/ 161 w 322"/>
                  <a:gd name="T23" fmla="*/ 6 h 319"/>
                  <a:gd name="T24" fmla="*/ 161 w 322"/>
                  <a:gd name="T25" fmla="*/ 313 h 319"/>
                  <a:gd name="T26" fmla="*/ 27 w 322"/>
                  <a:gd name="T27" fmla="*/ 236 h 319"/>
                  <a:gd name="T28" fmla="*/ 295 w 322"/>
                  <a:gd name="T29" fmla="*/ 236 h 319"/>
                  <a:gd name="T30" fmla="*/ 161 w 322"/>
                  <a:gd name="T31" fmla="*/ 313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2" h="319">
                    <a:moveTo>
                      <a:pt x="161" y="0"/>
                    </a:moveTo>
                    <a:cubicBezTo>
                      <a:pt x="72" y="0"/>
                      <a:pt x="0" y="71"/>
                      <a:pt x="0" y="159"/>
                    </a:cubicBezTo>
                    <a:cubicBezTo>
                      <a:pt x="0" y="248"/>
                      <a:pt x="72" y="319"/>
                      <a:pt x="161" y="319"/>
                    </a:cubicBezTo>
                    <a:cubicBezTo>
                      <a:pt x="250" y="319"/>
                      <a:pt x="322" y="248"/>
                      <a:pt x="322" y="159"/>
                    </a:cubicBezTo>
                    <a:cubicBezTo>
                      <a:pt x="322" y="71"/>
                      <a:pt x="250" y="0"/>
                      <a:pt x="161" y="0"/>
                    </a:cubicBezTo>
                    <a:close/>
                    <a:moveTo>
                      <a:pt x="161" y="6"/>
                    </a:moveTo>
                    <a:cubicBezTo>
                      <a:pt x="247" y="6"/>
                      <a:pt x="316" y="75"/>
                      <a:pt x="316" y="159"/>
                    </a:cubicBezTo>
                    <a:cubicBezTo>
                      <a:pt x="316" y="184"/>
                      <a:pt x="310" y="208"/>
                      <a:pt x="299" y="228"/>
                    </a:cubicBezTo>
                    <a:cubicBezTo>
                      <a:pt x="23" y="228"/>
                      <a:pt x="23" y="228"/>
                      <a:pt x="23" y="228"/>
                    </a:cubicBezTo>
                    <a:cubicBezTo>
                      <a:pt x="23" y="229"/>
                      <a:pt x="23" y="229"/>
                      <a:pt x="23" y="229"/>
                    </a:cubicBezTo>
                    <a:cubicBezTo>
                      <a:pt x="12" y="208"/>
                      <a:pt x="6" y="184"/>
                      <a:pt x="6" y="159"/>
                    </a:cubicBezTo>
                    <a:cubicBezTo>
                      <a:pt x="6" y="75"/>
                      <a:pt x="75" y="6"/>
                      <a:pt x="161" y="6"/>
                    </a:cubicBezTo>
                    <a:close/>
                    <a:moveTo>
                      <a:pt x="161" y="313"/>
                    </a:moveTo>
                    <a:cubicBezTo>
                      <a:pt x="104" y="313"/>
                      <a:pt x="54" y="282"/>
                      <a:pt x="27" y="236"/>
                    </a:cubicBezTo>
                    <a:cubicBezTo>
                      <a:pt x="295" y="236"/>
                      <a:pt x="295" y="236"/>
                      <a:pt x="295" y="236"/>
                    </a:cubicBezTo>
                    <a:cubicBezTo>
                      <a:pt x="269" y="282"/>
                      <a:pt x="218" y="313"/>
                      <a:pt x="161" y="3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27279" y="596051"/>
                <a:ext cx="286138" cy="212337"/>
              </a:xfrm>
              <a:custGeom>
                <a:avLst/>
                <a:gdLst>
                  <a:gd name="T0" fmla="*/ 236 w 280"/>
                  <a:gd name="T1" fmla="*/ 171 h 207"/>
                  <a:gd name="T2" fmla="*/ 158 w 280"/>
                  <a:gd name="T3" fmla="*/ 183 h 207"/>
                  <a:gd name="T4" fmla="*/ 187 w 280"/>
                  <a:gd name="T5" fmla="*/ 139 h 207"/>
                  <a:gd name="T6" fmla="*/ 214 w 280"/>
                  <a:gd name="T7" fmla="*/ 153 h 207"/>
                  <a:gd name="T8" fmla="*/ 232 w 280"/>
                  <a:gd name="T9" fmla="*/ 139 h 207"/>
                  <a:gd name="T10" fmla="*/ 259 w 280"/>
                  <a:gd name="T11" fmla="*/ 152 h 207"/>
                  <a:gd name="T12" fmla="*/ 271 w 280"/>
                  <a:gd name="T13" fmla="*/ 139 h 207"/>
                  <a:gd name="T14" fmla="*/ 242 w 280"/>
                  <a:gd name="T15" fmla="*/ 120 h 207"/>
                  <a:gd name="T16" fmla="*/ 179 w 280"/>
                  <a:gd name="T17" fmla="*/ 78 h 207"/>
                  <a:gd name="T18" fmla="*/ 101 w 280"/>
                  <a:gd name="T19" fmla="*/ 78 h 207"/>
                  <a:gd name="T20" fmla="*/ 46 w 280"/>
                  <a:gd name="T21" fmla="*/ 106 h 207"/>
                  <a:gd name="T22" fmla="*/ 9 w 280"/>
                  <a:gd name="T23" fmla="*/ 125 h 207"/>
                  <a:gd name="T24" fmla="*/ 24 w 280"/>
                  <a:gd name="T25" fmla="*/ 149 h 207"/>
                  <a:gd name="T26" fmla="*/ 56 w 280"/>
                  <a:gd name="T27" fmla="*/ 124 h 207"/>
                  <a:gd name="T28" fmla="*/ 69 w 280"/>
                  <a:gd name="T29" fmla="*/ 149 h 207"/>
                  <a:gd name="T30" fmla="*/ 100 w 280"/>
                  <a:gd name="T31" fmla="*/ 124 h 207"/>
                  <a:gd name="T32" fmla="*/ 120 w 280"/>
                  <a:gd name="T33" fmla="*/ 138 h 207"/>
                  <a:gd name="T34" fmla="*/ 123 w 280"/>
                  <a:gd name="T35" fmla="*/ 182 h 207"/>
                  <a:gd name="T36" fmla="*/ 44 w 280"/>
                  <a:gd name="T37" fmla="*/ 171 h 207"/>
                  <a:gd name="T38" fmla="*/ 0 w 280"/>
                  <a:gd name="T39" fmla="*/ 186 h 207"/>
                  <a:gd name="T40" fmla="*/ 98 w 280"/>
                  <a:gd name="T41" fmla="*/ 188 h 207"/>
                  <a:gd name="T42" fmla="*/ 183 w 280"/>
                  <a:gd name="T43" fmla="*/ 188 h 207"/>
                  <a:gd name="T44" fmla="*/ 280 w 280"/>
                  <a:gd name="T45" fmla="*/ 186 h 207"/>
                  <a:gd name="T46" fmla="*/ 203 w 280"/>
                  <a:gd name="T47" fmla="*/ 79 h 207"/>
                  <a:gd name="T48" fmla="*/ 199 w 280"/>
                  <a:gd name="T49" fmla="*/ 122 h 207"/>
                  <a:gd name="T50" fmla="*/ 203 w 280"/>
                  <a:gd name="T51" fmla="*/ 79 h 207"/>
                  <a:gd name="T52" fmla="*/ 65 w 280"/>
                  <a:gd name="T53" fmla="*/ 105 h 207"/>
                  <a:gd name="T54" fmla="*/ 93 w 280"/>
                  <a:gd name="T55" fmla="*/ 95 h 207"/>
                  <a:gd name="T56" fmla="*/ 148 w 280"/>
                  <a:gd name="T57" fmla="*/ 108 h 207"/>
                  <a:gd name="T58" fmla="*/ 136 w 280"/>
                  <a:gd name="T59" fmla="*/ 84 h 207"/>
                  <a:gd name="T60" fmla="*/ 108 w 280"/>
                  <a:gd name="T61" fmla="*/ 107 h 207"/>
                  <a:gd name="T62" fmla="*/ 179 w 280"/>
                  <a:gd name="T63" fmla="*/ 122 h 207"/>
                  <a:gd name="T64" fmla="*/ 161 w 280"/>
                  <a:gd name="T65" fmla="*/ 10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0" h="207">
                    <a:moveTo>
                      <a:pt x="275" y="174"/>
                    </a:moveTo>
                    <a:cubicBezTo>
                      <a:pt x="253" y="191"/>
                      <a:pt x="236" y="171"/>
                      <a:pt x="236" y="171"/>
                    </a:cubicBezTo>
                    <a:cubicBezTo>
                      <a:pt x="207" y="198"/>
                      <a:pt x="184" y="172"/>
                      <a:pt x="184" y="172"/>
                    </a:cubicBezTo>
                    <a:cubicBezTo>
                      <a:pt x="166" y="185"/>
                      <a:pt x="158" y="183"/>
                      <a:pt x="158" y="183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93" y="153"/>
                      <a:pt x="193" y="153"/>
                      <a:pt x="193" y="153"/>
                    </a:cubicBezTo>
                    <a:cubicBezTo>
                      <a:pt x="214" y="153"/>
                      <a:pt x="214" y="153"/>
                      <a:pt x="214" y="153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38" y="153"/>
                      <a:pt x="238" y="153"/>
                      <a:pt x="238" y="153"/>
                    </a:cubicBezTo>
                    <a:cubicBezTo>
                      <a:pt x="259" y="152"/>
                      <a:pt x="259" y="152"/>
                      <a:pt x="259" y="152"/>
                    </a:cubicBezTo>
                    <a:cubicBezTo>
                      <a:pt x="253" y="139"/>
                      <a:pt x="253" y="139"/>
                      <a:pt x="253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1" y="119"/>
                      <a:pt x="271" y="119"/>
                      <a:pt x="271" y="119"/>
                    </a:cubicBezTo>
                    <a:cubicBezTo>
                      <a:pt x="242" y="120"/>
                      <a:pt x="242" y="120"/>
                      <a:pt x="242" y="120"/>
                    </a:cubicBezTo>
                    <a:cubicBezTo>
                      <a:pt x="207" y="49"/>
                      <a:pt x="207" y="49"/>
                      <a:pt x="207" y="49"/>
                    </a:cubicBezTo>
                    <a:cubicBezTo>
                      <a:pt x="179" y="78"/>
                      <a:pt x="179" y="78"/>
                      <a:pt x="179" y="78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46" y="106"/>
                      <a:pt x="46" y="106"/>
                      <a:pt x="46" y="106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56" y="124"/>
                      <a:pt x="56" y="124"/>
                      <a:pt x="56" y="124"/>
                    </a:cubicBezTo>
                    <a:cubicBezTo>
                      <a:pt x="80" y="124"/>
                      <a:pt x="80" y="124"/>
                      <a:pt x="80" y="124"/>
                    </a:cubicBezTo>
                    <a:cubicBezTo>
                      <a:pt x="69" y="149"/>
                      <a:pt x="69" y="149"/>
                      <a:pt x="69" y="149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9" y="139"/>
                      <a:pt x="129" y="139"/>
                      <a:pt x="129" y="139"/>
                    </a:cubicBezTo>
                    <a:cubicBezTo>
                      <a:pt x="123" y="182"/>
                      <a:pt x="123" y="182"/>
                      <a:pt x="123" y="182"/>
                    </a:cubicBezTo>
                    <a:cubicBezTo>
                      <a:pt x="113" y="185"/>
                      <a:pt x="98" y="172"/>
                      <a:pt x="98" y="172"/>
                    </a:cubicBezTo>
                    <a:cubicBezTo>
                      <a:pt x="69" y="198"/>
                      <a:pt x="44" y="171"/>
                      <a:pt x="44" y="171"/>
                    </a:cubicBezTo>
                    <a:cubicBezTo>
                      <a:pt x="26" y="191"/>
                      <a:pt x="5" y="174"/>
                      <a:pt x="5" y="17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3" y="201"/>
                      <a:pt x="45" y="187"/>
                      <a:pt x="45" y="187"/>
                    </a:cubicBezTo>
                    <a:cubicBezTo>
                      <a:pt x="74" y="206"/>
                      <a:pt x="98" y="188"/>
                      <a:pt x="98" y="188"/>
                    </a:cubicBezTo>
                    <a:cubicBezTo>
                      <a:pt x="127" y="207"/>
                      <a:pt x="140" y="189"/>
                      <a:pt x="140" y="189"/>
                    </a:cubicBezTo>
                    <a:cubicBezTo>
                      <a:pt x="159" y="206"/>
                      <a:pt x="183" y="188"/>
                      <a:pt x="183" y="188"/>
                    </a:cubicBezTo>
                    <a:cubicBezTo>
                      <a:pt x="207" y="207"/>
                      <a:pt x="235" y="187"/>
                      <a:pt x="235" y="187"/>
                    </a:cubicBezTo>
                    <a:cubicBezTo>
                      <a:pt x="259" y="202"/>
                      <a:pt x="280" y="186"/>
                      <a:pt x="280" y="186"/>
                    </a:cubicBezTo>
                    <a:lnTo>
                      <a:pt x="275" y="174"/>
                    </a:lnTo>
                    <a:close/>
                    <a:moveTo>
                      <a:pt x="203" y="79"/>
                    </a:moveTo>
                    <a:cubicBezTo>
                      <a:pt x="223" y="121"/>
                      <a:pt x="223" y="121"/>
                      <a:pt x="223" y="121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187" y="95"/>
                      <a:pt x="187" y="95"/>
                      <a:pt x="187" y="95"/>
                    </a:cubicBezTo>
                    <a:lnTo>
                      <a:pt x="203" y="79"/>
                    </a:lnTo>
                    <a:close/>
                    <a:moveTo>
                      <a:pt x="88" y="106"/>
                    </a:moveTo>
                    <a:cubicBezTo>
                      <a:pt x="65" y="105"/>
                      <a:pt x="65" y="105"/>
                      <a:pt x="65" y="105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93" y="95"/>
                      <a:pt x="93" y="95"/>
                      <a:pt x="93" y="95"/>
                    </a:cubicBezTo>
                    <a:lnTo>
                      <a:pt x="88" y="106"/>
                    </a:lnTo>
                    <a:close/>
                    <a:moveTo>
                      <a:pt x="148" y="108"/>
                    </a:moveTo>
                    <a:cubicBezTo>
                      <a:pt x="145" y="84"/>
                      <a:pt x="145" y="84"/>
                      <a:pt x="14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79" y="122"/>
                      <a:pt x="179" y="122"/>
                      <a:pt x="179" y="122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61" y="108"/>
                      <a:pt x="161" y="108"/>
                      <a:pt x="161" y="108"/>
                    </a:cubicBezTo>
                    <a:lnTo>
                      <a:pt x="148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71173" y="644388"/>
                <a:ext cx="17263" cy="19421"/>
              </a:xfrm>
              <a:custGeom>
                <a:avLst/>
                <a:gdLst>
                  <a:gd name="T0" fmla="*/ 15 w 17"/>
                  <a:gd name="T1" fmla="*/ 18 h 19"/>
                  <a:gd name="T2" fmla="*/ 17 w 17"/>
                  <a:gd name="T3" fmla="*/ 18 h 19"/>
                  <a:gd name="T4" fmla="*/ 16 w 17"/>
                  <a:gd name="T5" fmla="*/ 12 h 19"/>
                  <a:gd name="T6" fmla="*/ 9 w 17"/>
                  <a:gd name="T7" fmla="*/ 1 h 19"/>
                  <a:gd name="T8" fmla="*/ 1 w 17"/>
                  <a:gd name="T9" fmla="*/ 0 h 19"/>
                  <a:gd name="T10" fmla="*/ 1 w 17"/>
                  <a:gd name="T11" fmla="*/ 2 h 19"/>
                  <a:gd name="T12" fmla="*/ 7 w 17"/>
                  <a:gd name="T13" fmla="*/ 6 h 19"/>
                  <a:gd name="T14" fmla="*/ 13 w 17"/>
                  <a:gd name="T15" fmla="*/ 14 h 19"/>
                  <a:gd name="T16" fmla="*/ 15 w 17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9">
                    <a:moveTo>
                      <a:pt x="15" y="18"/>
                    </a:moveTo>
                    <a:cubicBezTo>
                      <a:pt x="15" y="18"/>
                      <a:pt x="16" y="19"/>
                      <a:pt x="17" y="18"/>
                    </a:cubicBezTo>
                    <a:cubicBezTo>
                      <a:pt x="17" y="18"/>
                      <a:pt x="17" y="14"/>
                      <a:pt x="16" y="12"/>
                    </a:cubicBezTo>
                    <a:cubicBezTo>
                      <a:pt x="16" y="12"/>
                      <a:pt x="10" y="5"/>
                      <a:pt x="9" y="1"/>
                    </a:cubicBezTo>
                    <a:cubicBezTo>
                      <a:pt x="9" y="1"/>
                      <a:pt x="8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2" y="2"/>
                      <a:pt x="4" y="1"/>
                      <a:pt x="7" y="6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5" y="17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297931" y="650430"/>
                <a:ext cx="12084" cy="17695"/>
              </a:xfrm>
              <a:custGeom>
                <a:avLst/>
                <a:gdLst>
                  <a:gd name="T0" fmla="*/ 10 w 12"/>
                  <a:gd name="T1" fmla="*/ 1 h 17"/>
                  <a:gd name="T2" fmla="*/ 3 w 12"/>
                  <a:gd name="T3" fmla="*/ 0 h 17"/>
                  <a:gd name="T4" fmla="*/ 2 w 12"/>
                  <a:gd name="T5" fmla="*/ 2 h 17"/>
                  <a:gd name="T6" fmla="*/ 5 w 12"/>
                  <a:gd name="T7" fmla="*/ 15 h 17"/>
                  <a:gd name="T8" fmla="*/ 7 w 12"/>
                  <a:gd name="T9" fmla="*/ 14 h 17"/>
                  <a:gd name="T10" fmla="*/ 11 w 12"/>
                  <a:gd name="T11" fmla="*/ 4 h 17"/>
                  <a:gd name="T12" fmla="*/ 10 w 12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2"/>
                    </a:cubicBezTo>
                    <a:cubicBezTo>
                      <a:pt x="2" y="2"/>
                      <a:pt x="6" y="10"/>
                      <a:pt x="5" y="15"/>
                    </a:cubicBezTo>
                    <a:cubicBezTo>
                      <a:pt x="5" y="15"/>
                      <a:pt x="6" y="17"/>
                      <a:pt x="7" y="14"/>
                    </a:cubicBezTo>
                    <a:cubicBezTo>
                      <a:pt x="7" y="14"/>
                      <a:pt x="9" y="5"/>
                      <a:pt x="11" y="4"/>
                    </a:cubicBezTo>
                    <a:cubicBezTo>
                      <a:pt x="11" y="4"/>
                      <a:pt x="12" y="1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278510" y="659925"/>
                <a:ext cx="18126" cy="34526"/>
              </a:xfrm>
              <a:custGeom>
                <a:avLst/>
                <a:gdLst>
                  <a:gd name="T0" fmla="*/ 15 w 18"/>
                  <a:gd name="T1" fmla="*/ 2 h 34"/>
                  <a:gd name="T2" fmla="*/ 14 w 18"/>
                  <a:gd name="T3" fmla="*/ 2 h 34"/>
                  <a:gd name="T4" fmla="*/ 12 w 18"/>
                  <a:gd name="T5" fmla="*/ 12 h 34"/>
                  <a:gd name="T6" fmla="*/ 12 w 18"/>
                  <a:gd name="T7" fmla="*/ 21 h 34"/>
                  <a:gd name="T8" fmla="*/ 11 w 18"/>
                  <a:gd name="T9" fmla="*/ 27 h 34"/>
                  <a:gd name="T10" fmla="*/ 10 w 18"/>
                  <a:gd name="T11" fmla="*/ 27 h 34"/>
                  <a:gd name="T12" fmla="*/ 1 w 18"/>
                  <a:gd name="T13" fmla="*/ 18 h 34"/>
                  <a:gd name="T14" fmla="*/ 2 w 18"/>
                  <a:gd name="T15" fmla="*/ 20 h 34"/>
                  <a:gd name="T16" fmla="*/ 6 w 18"/>
                  <a:gd name="T17" fmla="*/ 33 h 34"/>
                  <a:gd name="T18" fmla="*/ 13 w 18"/>
                  <a:gd name="T19" fmla="*/ 34 h 34"/>
                  <a:gd name="T20" fmla="*/ 18 w 18"/>
                  <a:gd name="T21" fmla="*/ 21 h 34"/>
                  <a:gd name="T22" fmla="*/ 17 w 18"/>
                  <a:gd name="T23" fmla="*/ 13 h 34"/>
                  <a:gd name="T24" fmla="*/ 15 w 18"/>
                  <a:gd name="T2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4">
                    <a:moveTo>
                      <a:pt x="15" y="2"/>
                    </a:moveTo>
                    <a:cubicBezTo>
                      <a:pt x="15" y="2"/>
                      <a:pt x="15" y="0"/>
                      <a:pt x="14" y="2"/>
                    </a:cubicBezTo>
                    <a:cubicBezTo>
                      <a:pt x="14" y="2"/>
                      <a:pt x="14" y="9"/>
                      <a:pt x="12" y="12"/>
                    </a:cubicBezTo>
                    <a:cubicBezTo>
                      <a:pt x="12" y="12"/>
                      <a:pt x="12" y="19"/>
                      <a:pt x="12" y="21"/>
                    </a:cubicBezTo>
                    <a:cubicBezTo>
                      <a:pt x="12" y="21"/>
                      <a:pt x="10" y="26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6" y="16"/>
                      <a:pt x="1" y="18"/>
                    </a:cubicBezTo>
                    <a:cubicBezTo>
                      <a:pt x="1" y="18"/>
                      <a:pt x="0" y="19"/>
                      <a:pt x="2" y="20"/>
                    </a:cubicBezTo>
                    <a:cubicBezTo>
                      <a:pt x="2" y="20"/>
                      <a:pt x="7" y="30"/>
                      <a:pt x="6" y="33"/>
                    </a:cubicBezTo>
                    <a:cubicBezTo>
                      <a:pt x="6" y="33"/>
                      <a:pt x="10" y="34"/>
                      <a:pt x="13" y="34"/>
                    </a:cubicBezTo>
                    <a:cubicBezTo>
                      <a:pt x="13" y="34"/>
                      <a:pt x="17" y="25"/>
                      <a:pt x="18" y="21"/>
                    </a:cubicBezTo>
                    <a:cubicBezTo>
                      <a:pt x="18" y="21"/>
                      <a:pt x="18" y="15"/>
                      <a:pt x="17" y="13"/>
                    </a:cubicBezTo>
                    <a:cubicBezTo>
                      <a:pt x="17" y="13"/>
                      <a:pt x="17" y="5"/>
                      <a:pt x="1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508111" y="546851"/>
                <a:ext cx="59127" cy="27621"/>
              </a:xfrm>
              <a:custGeom>
                <a:avLst/>
                <a:gdLst>
                  <a:gd name="T0" fmla="*/ 58 w 58"/>
                  <a:gd name="T1" fmla="*/ 9 h 27"/>
                  <a:gd name="T2" fmla="*/ 55 w 58"/>
                  <a:gd name="T3" fmla="*/ 9 h 27"/>
                  <a:gd name="T4" fmla="*/ 51 w 58"/>
                  <a:gd name="T5" fmla="*/ 8 h 27"/>
                  <a:gd name="T6" fmla="*/ 50 w 58"/>
                  <a:gd name="T7" fmla="*/ 2 h 27"/>
                  <a:gd name="T8" fmla="*/ 47 w 58"/>
                  <a:gd name="T9" fmla="*/ 0 h 27"/>
                  <a:gd name="T10" fmla="*/ 45 w 58"/>
                  <a:gd name="T11" fmla="*/ 5 h 27"/>
                  <a:gd name="T12" fmla="*/ 44 w 58"/>
                  <a:gd name="T13" fmla="*/ 7 h 27"/>
                  <a:gd name="T14" fmla="*/ 34 w 58"/>
                  <a:gd name="T15" fmla="*/ 7 h 27"/>
                  <a:gd name="T16" fmla="*/ 37 w 58"/>
                  <a:gd name="T17" fmla="*/ 4 h 27"/>
                  <a:gd name="T18" fmla="*/ 35 w 58"/>
                  <a:gd name="T19" fmla="*/ 3 h 27"/>
                  <a:gd name="T20" fmla="*/ 30 w 58"/>
                  <a:gd name="T21" fmla="*/ 10 h 27"/>
                  <a:gd name="T22" fmla="*/ 34 w 58"/>
                  <a:gd name="T23" fmla="*/ 14 h 27"/>
                  <a:gd name="T24" fmla="*/ 26 w 58"/>
                  <a:gd name="T25" fmla="*/ 18 h 27"/>
                  <a:gd name="T26" fmla="*/ 4 w 58"/>
                  <a:gd name="T27" fmla="*/ 24 h 27"/>
                  <a:gd name="T28" fmla="*/ 5 w 58"/>
                  <a:gd name="T29" fmla="*/ 26 h 27"/>
                  <a:gd name="T30" fmla="*/ 24 w 58"/>
                  <a:gd name="T31" fmla="*/ 24 h 27"/>
                  <a:gd name="T32" fmla="*/ 49 w 58"/>
                  <a:gd name="T33" fmla="*/ 13 h 27"/>
                  <a:gd name="T34" fmla="*/ 58 w 58"/>
                  <a:gd name="T35" fmla="*/ 13 h 27"/>
                  <a:gd name="T36" fmla="*/ 58 w 58"/>
                  <a:gd name="T37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27">
                    <a:moveTo>
                      <a:pt x="58" y="9"/>
                    </a:moveTo>
                    <a:cubicBezTo>
                      <a:pt x="57" y="8"/>
                      <a:pt x="55" y="9"/>
                      <a:pt x="55" y="9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2" y="7"/>
                      <a:pt x="50" y="2"/>
                      <a:pt x="50" y="2"/>
                    </a:cubicBezTo>
                    <a:cubicBezTo>
                      <a:pt x="49" y="0"/>
                      <a:pt x="47" y="0"/>
                      <a:pt x="47" y="0"/>
                    </a:cubicBezTo>
                    <a:cubicBezTo>
                      <a:pt x="46" y="1"/>
                      <a:pt x="45" y="5"/>
                      <a:pt x="45" y="5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5"/>
                      <a:pt x="37" y="4"/>
                      <a:pt x="37" y="4"/>
                    </a:cubicBezTo>
                    <a:cubicBezTo>
                      <a:pt x="38" y="1"/>
                      <a:pt x="35" y="3"/>
                      <a:pt x="35" y="3"/>
                    </a:cubicBezTo>
                    <a:cubicBezTo>
                      <a:pt x="30" y="5"/>
                      <a:pt x="30" y="10"/>
                      <a:pt x="30" y="10"/>
                    </a:cubicBezTo>
                    <a:cubicBezTo>
                      <a:pt x="29" y="14"/>
                      <a:pt x="33" y="14"/>
                      <a:pt x="34" y="14"/>
                    </a:cubicBezTo>
                    <a:cubicBezTo>
                      <a:pt x="33" y="15"/>
                      <a:pt x="26" y="18"/>
                      <a:pt x="26" y="18"/>
                    </a:cubicBezTo>
                    <a:cubicBezTo>
                      <a:pt x="17" y="24"/>
                      <a:pt x="4" y="24"/>
                      <a:pt x="4" y="24"/>
                    </a:cubicBezTo>
                    <a:cubicBezTo>
                      <a:pt x="0" y="25"/>
                      <a:pt x="5" y="26"/>
                      <a:pt x="5" y="26"/>
                    </a:cubicBezTo>
                    <a:cubicBezTo>
                      <a:pt x="9" y="27"/>
                      <a:pt x="24" y="24"/>
                      <a:pt x="24" y="24"/>
                    </a:cubicBezTo>
                    <a:cubicBezTo>
                      <a:pt x="46" y="18"/>
                      <a:pt x="49" y="13"/>
                      <a:pt x="49" y="13"/>
                    </a:cubicBezTo>
                    <a:cubicBezTo>
                      <a:pt x="53" y="13"/>
                      <a:pt x="58" y="13"/>
                      <a:pt x="58" y="13"/>
                    </a:cubicBezTo>
                    <a:lnTo>
                      <a:pt x="58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537890" y="573609"/>
                <a:ext cx="18126" cy="16400"/>
              </a:xfrm>
              <a:custGeom>
                <a:avLst/>
                <a:gdLst>
                  <a:gd name="T0" fmla="*/ 10 w 18"/>
                  <a:gd name="T1" fmla="*/ 5 h 16"/>
                  <a:gd name="T2" fmla="*/ 4 w 18"/>
                  <a:gd name="T3" fmla="*/ 14 h 16"/>
                  <a:gd name="T4" fmla="*/ 3 w 18"/>
                  <a:gd name="T5" fmla="*/ 16 h 16"/>
                  <a:gd name="T6" fmla="*/ 14 w 18"/>
                  <a:gd name="T7" fmla="*/ 13 h 16"/>
                  <a:gd name="T8" fmla="*/ 14 w 18"/>
                  <a:gd name="T9" fmla="*/ 4 h 16"/>
                  <a:gd name="T10" fmla="*/ 10 w 1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0" y="5"/>
                    </a:moveTo>
                    <a:cubicBezTo>
                      <a:pt x="10" y="5"/>
                      <a:pt x="7" y="14"/>
                      <a:pt x="4" y="14"/>
                    </a:cubicBezTo>
                    <a:cubicBezTo>
                      <a:pt x="4" y="14"/>
                      <a:pt x="0" y="16"/>
                      <a:pt x="3" y="16"/>
                    </a:cubicBezTo>
                    <a:cubicBezTo>
                      <a:pt x="3" y="16"/>
                      <a:pt x="10" y="13"/>
                      <a:pt x="14" y="13"/>
                    </a:cubicBezTo>
                    <a:cubicBezTo>
                      <a:pt x="14" y="13"/>
                      <a:pt x="18" y="10"/>
                      <a:pt x="14" y="4"/>
                    </a:cubicBezTo>
                    <a:cubicBezTo>
                      <a:pt x="14" y="4"/>
                      <a:pt x="12" y="0"/>
                      <a:pt x="1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625501" y="652588"/>
                <a:ext cx="61284" cy="38842"/>
              </a:xfrm>
              <a:custGeom>
                <a:avLst/>
                <a:gdLst>
                  <a:gd name="T0" fmla="*/ 59 w 60"/>
                  <a:gd name="T1" fmla="*/ 18 h 38"/>
                  <a:gd name="T2" fmla="*/ 58 w 60"/>
                  <a:gd name="T3" fmla="*/ 18 h 38"/>
                  <a:gd name="T4" fmla="*/ 54 w 60"/>
                  <a:gd name="T5" fmla="*/ 15 h 38"/>
                  <a:gd name="T6" fmla="*/ 52 w 60"/>
                  <a:gd name="T7" fmla="*/ 11 h 38"/>
                  <a:gd name="T8" fmla="*/ 49 w 60"/>
                  <a:gd name="T9" fmla="*/ 10 h 38"/>
                  <a:gd name="T10" fmla="*/ 42 w 60"/>
                  <a:gd name="T11" fmla="*/ 5 h 38"/>
                  <a:gd name="T12" fmla="*/ 44 w 60"/>
                  <a:gd name="T13" fmla="*/ 2 h 38"/>
                  <a:gd name="T14" fmla="*/ 42 w 60"/>
                  <a:gd name="T15" fmla="*/ 0 h 38"/>
                  <a:gd name="T16" fmla="*/ 36 w 60"/>
                  <a:gd name="T17" fmla="*/ 2 h 38"/>
                  <a:gd name="T18" fmla="*/ 39 w 60"/>
                  <a:gd name="T19" fmla="*/ 6 h 38"/>
                  <a:gd name="T20" fmla="*/ 47 w 60"/>
                  <a:gd name="T21" fmla="*/ 11 h 38"/>
                  <a:gd name="T22" fmla="*/ 47 w 60"/>
                  <a:gd name="T23" fmla="*/ 16 h 38"/>
                  <a:gd name="T24" fmla="*/ 43 w 60"/>
                  <a:gd name="T25" fmla="*/ 15 h 38"/>
                  <a:gd name="T26" fmla="*/ 26 w 60"/>
                  <a:gd name="T27" fmla="*/ 5 h 38"/>
                  <a:gd name="T28" fmla="*/ 21 w 60"/>
                  <a:gd name="T29" fmla="*/ 6 h 38"/>
                  <a:gd name="T30" fmla="*/ 22 w 60"/>
                  <a:gd name="T31" fmla="*/ 10 h 38"/>
                  <a:gd name="T32" fmla="*/ 27 w 60"/>
                  <a:gd name="T33" fmla="*/ 13 h 38"/>
                  <a:gd name="T34" fmla="*/ 21 w 60"/>
                  <a:gd name="T35" fmla="*/ 13 h 38"/>
                  <a:gd name="T36" fmla="*/ 19 w 60"/>
                  <a:gd name="T37" fmla="*/ 17 h 38"/>
                  <a:gd name="T38" fmla="*/ 18 w 60"/>
                  <a:gd name="T39" fmla="*/ 23 h 38"/>
                  <a:gd name="T40" fmla="*/ 6 w 60"/>
                  <a:gd name="T41" fmla="*/ 5 h 38"/>
                  <a:gd name="T42" fmla="*/ 1 w 60"/>
                  <a:gd name="T43" fmla="*/ 22 h 38"/>
                  <a:gd name="T44" fmla="*/ 8 w 60"/>
                  <a:gd name="T45" fmla="*/ 29 h 38"/>
                  <a:gd name="T46" fmla="*/ 14 w 60"/>
                  <a:gd name="T47" fmla="*/ 28 h 38"/>
                  <a:gd name="T48" fmla="*/ 15 w 60"/>
                  <a:gd name="T49" fmla="*/ 28 h 38"/>
                  <a:gd name="T50" fmla="*/ 15 w 60"/>
                  <a:gd name="T51" fmla="*/ 32 h 38"/>
                  <a:gd name="T52" fmla="*/ 15 w 60"/>
                  <a:gd name="T53" fmla="*/ 35 h 38"/>
                  <a:gd name="T54" fmla="*/ 19 w 60"/>
                  <a:gd name="T55" fmla="*/ 33 h 38"/>
                  <a:gd name="T56" fmla="*/ 19 w 60"/>
                  <a:gd name="T57" fmla="*/ 26 h 38"/>
                  <a:gd name="T58" fmla="*/ 23 w 60"/>
                  <a:gd name="T59" fmla="*/ 18 h 38"/>
                  <a:gd name="T60" fmla="*/ 33 w 60"/>
                  <a:gd name="T61" fmla="*/ 18 h 38"/>
                  <a:gd name="T62" fmla="*/ 31 w 60"/>
                  <a:gd name="T63" fmla="*/ 12 h 38"/>
                  <a:gd name="T64" fmla="*/ 38 w 60"/>
                  <a:gd name="T65" fmla="*/ 17 h 38"/>
                  <a:gd name="T66" fmla="*/ 42 w 60"/>
                  <a:gd name="T67" fmla="*/ 18 h 38"/>
                  <a:gd name="T68" fmla="*/ 47 w 60"/>
                  <a:gd name="T69" fmla="*/ 21 h 38"/>
                  <a:gd name="T70" fmla="*/ 59 w 60"/>
                  <a:gd name="T71" fmla="*/ 24 h 38"/>
                  <a:gd name="T72" fmla="*/ 59 w 60"/>
                  <a:gd name="T73" fmla="*/ 18 h 38"/>
                  <a:gd name="T74" fmla="*/ 9 w 60"/>
                  <a:gd name="T75" fmla="*/ 25 h 38"/>
                  <a:gd name="T76" fmla="*/ 5 w 60"/>
                  <a:gd name="T77" fmla="*/ 15 h 38"/>
                  <a:gd name="T78" fmla="*/ 10 w 60"/>
                  <a:gd name="T79" fmla="*/ 17 h 38"/>
                  <a:gd name="T80" fmla="*/ 14 w 60"/>
                  <a:gd name="T81" fmla="*/ 22 h 38"/>
                  <a:gd name="T82" fmla="*/ 9 w 60"/>
                  <a:gd name="T83" fmla="*/ 25 h 38"/>
                  <a:gd name="T84" fmla="*/ 52 w 60"/>
                  <a:gd name="T85" fmla="*/ 16 h 38"/>
                  <a:gd name="T86" fmla="*/ 53 w 60"/>
                  <a:gd name="T87" fmla="*/ 17 h 38"/>
                  <a:gd name="T88" fmla="*/ 55 w 60"/>
                  <a:gd name="T89" fmla="*/ 18 h 38"/>
                  <a:gd name="T90" fmla="*/ 52 w 60"/>
                  <a:gd name="T91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0" h="38">
                    <a:moveTo>
                      <a:pt x="59" y="1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1" y="15"/>
                      <a:pt x="52" y="11"/>
                    </a:cubicBezTo>
                    <a:cubicBezTo>
                      <a:pt x="52" y="11"/>
                      <a:pt x="51" y="10"/>
                      <a:pt x="49" y="10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0" y="3"/>
                      <a:pt x="44" y="2"/>
                    </a:cubicBezTo>
                    <a:cubicBezTo>
                      <a:pt x="44" y="2"/>
                      <a:pt x="47" y="0"/>
                      <a:pt x="42" y="0"/>
                    </a:cubicBezTo>
                    <a:cubicBezTo>
                      <a:pt x="42" y="0"/>
                      <a:pt x="37" y="1"/>
                      <a:pt x="36" y="2"/>
                    </a:cubicBezTo>
                    <a:cubicBezTo>
                      <a:pt x="36" y="2"/>
                      <a:pt x="36" y="6"/>
                      <a:pt x="39" y="6"/>
                    </a:cubicBezTo>
                    <a:cubicBezTo>
                      <a:pt x="39" y="6"/>
                      <a:pt x="46" y="10"/>
                      <a:pt x="47" y="11"/>
                    </a:cubicBezTo>
                    <a:cubicBezTo>
                      <a:pt x="47" y="11"/>
                      <a:pt x="46" y="15"/>
                      <a:pt x="47" y="16"/>
                    </a:cubicBezTo>
                    <a:cubicBezTo>
                      <a:pt x="47" y="16"/>
                      <a:pt x="46" y="17"/>
                      <a:pt x="43" y="15"/>
                    </a:cubicBezTo>
                    <a:cubicBezTo>
                      <a:pt x="43" y="15"/>
                      <a:pt x="27" y="8"/>
                      <a:pt x="26" y="5"/>
                    </a:cubicBezTo>
                    <a:cubicBezTo>
                      <a:pt x="26" y="5"/>
                      <a:pt x="23" y="5"/>
                      <a:pt x="21" y="6"/>
                    </a:cubicBezTo>
                    <a:cubicBezTo>
                      <a:pt x="21" y="6"/>
                      <a:pt x="21" y="9"/>
                      <a:pt x="22" y="1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5" y="14"/>
                      <a:pt x="21" y="13"/>
                    </a:cubicBezTo>
                    <a:cubicBezTo>
                      <a:pt x="21" y="13"/>
                      <a:pt x="17" y="14"/>
                      <a:pt x="19" y="17"/>
                    </a:cubicBezTo>
                    <a:cubicBezTo>
                      <a:pt x="19" y="17"/>
                      <a:pt x="21" y="21"/>
                      <a:pt x="18" y="23"/>
                    </a:cubicBezTo>
                    <a:cubicBezTo>
                      <a:pt x="18" y="23"/>
                      <a:pt x="19" y="15"/>
                      <a:pt x="6" y="5"/>
                    </a:cubicBezTo>
                    <a:cubicBezTo>
                      <a:pt x="6" y="5"/>
                      <a:pt x="3" y="5"/>
                      <a:pt x="1" y="22"/>
                    </a:cubicBezTo>
                    <a:cubicBezTo>
                      <a:pt x="1" y="22"/>
                      <a:pt x="0" y="29"/>
                      <a:pt x="8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3" y="34"/>
                      <a:pt x="15" y="35"/>
                    </a:cubicBezTo>
                    <a:cubicBezTo>
                      <a:pt x="15" y="35"/>
                      <a:pt x="18" y="38"/>
                      <a:pt x="19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4" y="26"/>
                      <a:pt x="23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6" y="16"/>
                      <a:pt x="31" y="12"/>
                    </a:cubicBezTo>
                    <a:cubicBezTo>
                      <a:pt x="31" y="12"/>
                      <a:pt x="37" y="15"/>
                      <a:pt x="38" y="17"/>
                    </a:cubicBezTo>
                    <a:cubicBezTo>
                      <a:pt x="38" y="17"/>
                      <a:pt x="39" y="18"/>
                      <a:pt x="42" y="18"/>
                    </a:cubicBezTo>
                    <a:cubicBezTo>
                      <a:pt x="42" y="18"/>
                      <a:pt x="42" y="20"/>
                      <a:pt x="47" y="21"/>
                    </a:cubicBezTo>
                    <a:cubicBezTo>
                      <a:pt x="47" y="21"/>
                      <a:pt x="48" y="23"/>
                      <a:pt x="59" y="24"/>
                    </a:cubicBezTo>
                    <a:cubicBezTo>
                      <a:pt x="59" y="24"/>
                      <a:pt x="60" y="20"/>
                      <a:pt x="59" y="18"/>
                    </a:cubicBezTo>
                    <a:close/>
                    <a:moveTo>
                      <a:pt x="9" y="25"/>
                    </a:moveTo>
                    <a:cubicBezTo>
                      <a:pt x="2" y="25"/>
                      <a:pt x="5" y="15"/>
                      <a:pt x="5" y="15"/>
                    </a:cubicBezTo>
                    <a:cubicBezTo>
                      <a:pt x="5" y="10"/>
                      <a:pt x="10" y="17"/>
                      <a:pt x="10" y="1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7" y="26"/>
                      <a:pt x="9" y="25"/>
                      <a:pt x="9" y="25"/>
                    </a:cubicBezTo>
                    <a:close/>
                    <a:moveTo>
                      <a:pt x="52" y="16"/>
                    </a:moveTo>
                    <a:cubicBezTo>
                      <a:pt x="52" y="16"/>
                      <a:pt x="52" y="16"/>
                      <a:pt x="53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8"/>
                      <a:pt x="50" y="18"/>
                      <a:pt x="52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40"/>
              <p:cNvSpPr>
                <a:spLocks noEditPoints="1"/>
              </p:cNvSpPr>
              <p:nvPr/>
            </p:nvSpPr>
            <p:spPr bwMode="auto">
              <a:xfrm>
                <a:off x="371300" y="535630"/>
                <a:ext cx="27621" cy="59558"/>
              </a:xfrm>
              <a:custGeom>
                <a:avLst/>
                <a:gdLst>
                  <a:gd name="T0" fmla="*/ 21 w 27"/>
                  <a:gd name="T1" fmla="*/ 38 h 58"/>
                  <a:gd name="T2" fmla="*/ 21 w 27"/>
                  <a:gd name="T3" fmla="*/ 28 h 58"/>
                  <a:gd name="T4" fmla="*/ 20 w 27"/>
                  <a:gd name="T5" fmla="*/ 26 h 58"/>
                  <a:gd name="T6" fmla="*/ 19 w 27"/>
                  <a:gd name="T7" fmla="*/ 24 h 58"/>
                  <a:gd name="T8" fmla="*/ 18 w 27"/>
                  <a:gd name="T9" fmla="*/ 24 h 58"/>
                  <a:gd name="T10" fmla="*/ 14 w 27"/>
                  <a:gd name="T11" fmla="*/ 23 h 58"/>
                  <a:gd name="T12" fmla="*/ 14 w 27"/>
                  <a:gd name="T13" fmla="*/ 20 h 58"/>
                  <a:gd name="T14" fmla="*/ 19 w 27"/>
                  <a:gd name="T15" fmla="*/ 13 h 58"/>
                  <a:gd name="T16" fmla="*/ 18 w 27"/>
                  <a:gd name="T17" fmla="*/ 5 h 58"/>
                  <a:gd name="T18" fmla="*/ 16 w 27"/>
                  <a:gd name="T19" fmla="*/ 4 h 58"/>
                  <a:gd name="T20" fmla="*/ 15 w 27"/>
                  <a:gd name="T21" fmla="*/ 7 h 58"/>
                  <a:gd name="T22" fmla="*/ 12 w 27"/>
                  <a:gd name="T23" fmla="*/ 14 h 58"/>
                  <a:gd name="T24" fmla="*/ 10 w 27"/>
                  <a:gd name="T25" fmla="*/ 4 h 58"/>
                  <a:gd name="T26" fmla="*/ 9 w 27"/>
                  <a:gd name="T27" fmla="*/ 2 h 58"/>
                  <a:gd name="T28" fmla="*/ 8 w 27"/>
                  <a:gd name="T29" fmla="*/ 5 h 58"/>
                  <a:gd name="T30" fmla="*/ 8 w 27"/>
                  <a:gd name="T31" fmla="*/ 22 h 58"/>
                  <a:gd name="T32" fmla="*/ 5 w 27"/>
                  <a:gd name="T33" fmla="*/ 26 h 58"/>
                  <a:gd name="T34" fmla="*/ 4 w 27"/>
                  <a:gd name="T35" fmla="*/ 29 h 58"/>
                  <a:gd name="T36" fmla="*/ 9 w 27"/>
                  <a:gd name="T37" fmla="*/ 30 h 58"/>
                  <a:gd name="T38" fmla="*/ 9 w 27"/>
                  <a:gd name="T39" fmla="*/ 41 h 58"/>
                  <a:gd name="T40" fmla="*/ 9 w 27"/>
                  <a:gd name="T41" fmla="*/ 44 h 58"/>
                  <a:gd name="T42" fmla="*/ 13 w 27"/>
                  <a:gd name="T43" fmla="*/ 45 h 58"/>
                  <a:gd name="T44" fmla="*/ 16 w 27"/>
                  <a:gd name="T45" fmla="*/ 40 h 58"/>
                  <a:gd name="T46" fmla="*/ 17 w 27"/>
                  <a:gd name="T47" fmla="*/ 41 h 58"/>
                  <a:gd name="T48" fmla="*/ 18 w 27"/>
                  <a:gd name="T49" fmla="*/ 45 h 58"/>
                  <a:gd name="T50" fmla="*/ 15 w 27"/>
                  <a:gd name="T51" fmla="*/ 51 h 58"/>
                  <a:gd name="T52" fmla="*/ 13 w 27"/>
                  <a:gd name="T53" fmla="*/ 52 h 58"/>
                  <a:gd name="T54" fmla="*/ 15 w 27"/>
                  <a:gd name="T55" fmla="*/ 57 h 58"/>
                  <a:gd name="T56" fmla="*/ 18 w 27"/>
                  <a:gd name="T57" fmla="*/ 55 h 58"/>
                  <a:gd name="T58" fmla="*/ 18 w 27"/>
                  <a:gd name="T59" fmla="*/ 50 h 58"/>
                  <a:gd name="T60" fmla="*/ 27 w 27"/>
                  <a:gd name="T61" fmla="*/ 52 h 58"/>
                  <a:gd name="T62" fmla="*/ 25 w 27"/>
                  <a:gd name="T63" fmla="*/ 47 h 58"/>
                  <a:gd name="T64" fmla="*/ 21 w 27"/>
                  <a:gd name="T65" fmla="*/ 38 h 58"/>
                  <a:gd name="T66" fmla="*/ 14 w 27"/>
                  <a:gd name="T67" fmla="*/ 36 h 58"/>
                  <a:gd name="T68" fmla="*/ 13 w 27"/>
                  <a:gd name="T69" fmla="*/ 39 h 58"/>
                  <a:gd name="T70" fmla="*/ 11 w 27"/>
                  <a:gd name="T71" fmla="*/ 30 h 58"/>
                  <a:gd name="T72" fmla="*/ 13 w 27"/>
                  <a:gd name="T73" fmla="*/ 25 h 58"/>
                  <a:gd name="T74" fmla="*/ 14 w 27"/>
                  <a:gd name="T75" fmla="*/ 32 h 58"/>
                  <a:gd name="T76" fmla="*/ 14 w 27"/>
                  <a:gd name="T77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58">
                    <a:moveTo>
                      <a:pt x="21" y="38"/>
                    </a:moveTo>
                    <a:cubicBezTo>
                      <a:pt x="21" y="38"/>
                      <a:pt x="19" y="36"/>
                      <a:pt x="21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6" y="21"/>
                      <a:pt x="14" y="23"/>
                    </a:cubicBezTo>
                    <a:cubicBezTo>
                      <a:pt x="14" y="23"/>
                      <a:pt x="12" y="23"/>
                      <a:pt x="14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3"/>
                      <a:pt x="16" y="4"/>
                    </a:cubicBezTo>
                    <a:cubicBezTo>
                      <a:pt x="16" y="4"/>
                      <a:pt x="16" y="5"/>
                      <a:pt x="15" y="7"/>
                    </a:cubicBezTo>
                    <a:cubicBezTo>
                      <a:pt x="14" y="9"/>
                      <a:pt x="12" y="12"/>
                      <a:pt x="12" y="14"/>
                    </a:cubicBezTo>
                    <a:cubicBezTo>
                      <a:pt x="12" y="14"/>
                      <a:pt x="11" y="6"/>
                      <a:pt x="10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6" y="0"/>
                      <a:pt x="8" y="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0" y="27"/>
                      <a:pt x="4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7" y="40"/>
                      <a:pt x="17" y="41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5"/>
                      <a:pt x="16" y="50"/>
                      <a:pt x="15" y="51"/>
                    </a:cubicBezTo>
                    <a:cubicBezTo>
                      <a:pt x="15" y="51"/>
                      <a:pt x="15" y="51"/>
                      <a:pt x="13" y="52"/>
                    </a:cubicBezTo>
                    <a:cubicBezTo>
                      <a:pt x="13" y="52"/>
                      <a:pt x="10" y="57"/>
                      <a:pt x="15" y="57"/>
                    </a:cubicBezTo>
                    <a:cubicBezTo>
                      <a:pt x="15" y="57"/>
                      <a:pt x="18" y="58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0"/>
                      <a:pt x="25" y="47"/>
                    </a:cubicBezTo>
                    <a:lnTo>
                      <a:pt x="21" y="38"/>
                    </a:lnTo>
                    <a:close/>
                    <a:moveTo>
                      <a:pt x="14" y="36"/>
                    </a:moveTo>
                    <a:cubicBezTo>
                      <a:pt x="13" y="39"/>
                      <a:pt x="13" y="39"/>
                      <a:pt x="13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27"/>
                      <a:pt x="13" y="25"/>
                      <a:pt x="13" y="25"/>
                    </a:cubicBezTo>
                    <a:cubicBezTo>
                      <a:pt x="14" y="27"/>
                      <a:pt x="14" y="32"/>
                      <a:pt x="14" y="32"/>
                    </a:cubicBezTo>
                    <a:cubicBezTo>
                      <a:pt x="15" y="35"/>
                      <a:pt x="14" y="36"/>
                      <a:pt x="14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92879" y="574472"/>
                <a:ext cx="12084" cy="8200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1 h 8"/>
                  <a:gd name="T4" fmla="*/ 4 w 12"/>
                  <a:gd name="T5" fmla="*/ 3 h 8"/>
                  <a:gd name="T6" fmla="*/ 9 w 12"/>
                  <a:gd name="T7" fmla="*/ 5 h 8"/>
                  <a:gd name="T8" fmla="*/ 12 w 12"/>
                  <a:gd name="T9" fmla="*/ 5 h 8"/>
                  <a:gd name="T10" fmla="*/ 12 w 12"/>
                  <a:gd name="T11" fmla="*/ 2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3"/>
                      <a:pt x="4" y="3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5"/>
                      <a:pt x="11" y="8"/>
                      <a:pt x="12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416184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9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510269" y="837305"/>
                <a:ext cx="10358" cy="32800"/>
              </a:xfrm>
              <a:custGeom>
                <a:avLst/>
                <a:gdLst>
                  <a:gd name="T0" fmla="*/ 14 w 24"/>
                  <a:gd name="T1" fmla="*/ 16 h 76"/>
                  <a:gd name="T2" fmla="*/ 5 w 24"/>
                  <a:gd name="T3" fmla="*/ 24 h 76"/>
                  <a:gd name="T4" fmla="*/ 0 w 24"/>
                  <a:gd name="T5" fmla="*/ 14 h 76"/>
                  <a:gd name="T6" fmla="*/ 16 w 24"/>
                  <a:gd name="T7" fmla="*/ 0 h 76"/>
                  <a:gd name="T8" fmla="*/ 24 w 24"/>
                  <a:gd name="T9" fmla="*/ 5 h 76"/>
                  <a:gd name="T10" fmla="*/ 24 w 24"/>
                  <a:gd name="T11" fmla="*/ 76 h 76"/>
                  <a:gd name="T12" fmla="*/ 14 w 24"/>
                  <a:gd name="T13" fmla="*/ 76 h 76"/>
                  <a:gd name="T14" fmla="*/ 14 w 24"/>
                  <a:gd name="T15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6">
                    <a:moveTo>
                      <a:pt x="14" y="16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16" y="0"/>
                    </a:lnTo>
                    <a:lnTo>
                      <a:pt x="24" y="5"/>
                    </a:lnTo>
                    <a:lnTo>
                      <a:pt x="24" y="76"/>
                    </a:lnTo>
                    <a:lnTo>
                      <a:pt x="14" y="7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4"/>
              <p:cNvSpPr>
                <a:spLocks noEditPoints="1"/>
              </p:cNvSpPr>
              <p:nvPr/>
            </p:nvSpPr>
            <p:spPr bwMode="auto">
              <a:xfrm>
                <a:off x="442942" y="837305"/>
                <a:ext cx="19421" cy="32800"/>
              </a:xfrm>
              <a:custGeom>
                <a:avLst/>
                <a:gdLst>
                  <a:gd name="T0" fmla="*/ 15 w 19"/>
                  <a:gd name="T1" fmla="*/ 10 h 32"/>
                  <a:gd name="T2" fmla="*/ 15 w 19"/>
                  <a:gd name="T3" fmla="*/ 13 h 32"/>
                  <a:gd name="T4" fmla="*/ 14 w 19"/>
                  <a:gd name="T5" fmla="*/ 15 h 32"/>
                  <a:gd name="T6" fmla="*/ 11 w 19"/>
                  <a:gd name="T7" fmla="*/ 16 h 32"/>
                  <a:gd name="T8" fmla="*/ 8 w 19"/>
                  <a:gd name="T9" fmla="*/ 16 h 32"/>
                  <a:gd name="T10" fmla="*/ 6 w 19"/>
                  <a:gd name="T11" fmla="*/ 15 h 32"/>
                  <a:gd name="T12" fmla="*/ 5 w 19"/>
                  <a:gd name="T13" fmla="*/ 13 h 32"/>
                  <a:gd name="T14" fmla="*/ 5 w 19"/>
                  <a:gd name="T15" fmla="*/ 10 h 32"/>
                  <a:gd name="T16" fmla="*/ 5 w 19"/>
                  <a:gd name="T17" fmla="*/ 8 h 32"/>
                  <a:gd name="T18" fmla="*/ 6 w 19"/>
                  <a:gd name="T19" fmla="*/ 6 h 32"/>
                  <a:gd name="T20" fmla="*/ 8 w 19"/>
                  <a:gd name="T21" fmla="*/ 5 h 32"/>
                  <a:gd name="T22" fmla="*/ 10 w 19"/>
                  <a:gd name="T23" fmla="*/ 5 h 32"/>
                  <a:gd name="T24" fmla="*/ 13 w 19"/>
                  <a:gd name="T25" fmla="*/ 5 h 32"/>
                  <a:gd name="T26" fmla="*/ 15 w 19"/>
                  <a:gd name="T27" fmla="*/ 7 h 32"/>
                  <a:gd name="T28" fmla="*/ 15 w 19"/>
                  <a:gd name="T29" fmla="*/ 10 h 32"/>
                  <a:gd name="T30" fmla="*/ 15 w 19"/>
                  <a:gd name="T31" fmla="*/ 21 h 32"/>
                  <a:gd name="T32" fmla="*/ 15 w 19"/>
                  <a:gd name="T33" fmla="*/ 23 h 32"/>
                  <a:gd name="T34" fmla="*/ 14 w 19"/>
                  <a:gd name="T35" fmla="*/ 25 h 32"/>
                  <a:gd name="T36" fmla="*/ 13 w 19"/>
                  <a:gd name="T37" fmla="*/ 27 h 32"/>
                  <a:gd name="T38" fmla="*/ 11 w 19"/>
                  <a:gd name="T39" fmla="*/ 28 h 32"/>
                  <a:gd name="T40" fmla="*/ 9 w 19"/>
                  <a:gd name="T41" fmla="*/ 28 h 32"/>
                  <a:gd name="T42" fmla="*/ 6 w 19"/>
                  <a:gd name="T43" fmla="*/ 27 h 32"/>
                  <a:gd name="T44" fmla="*/ 5 w 19"/>
                  <a:gd name="T45" fmla="*/ 26 h 32"/>
                  <a:gd name="T46" fmla="*/ 5 w 19"/>
                  <a:gd name="T47" fmla="*/ 24 h 32"/>
                  <a:gd name="T48" fmla="*/ 0 w 19"/>
                  <a:gd name="T49" fmla="*/ 24 h 32"/>
                  <a:gd name="T50" fmla="*/ 1 w 19"/>
                  <a:gd name="T51" fmla="*/ 26 h 32"/>
                  <a:gd name="T52" fmla="*/ 2 w 19"/>
                  <a:gd name="T53" fmla="*/ 29 h 32"/>
                  <a:gd name="T54" fmla="*/ 4 w 19"/>
                  <a:gd name="T55" fmla="*/ 31 h 32"/>
                  <a:gd name="T56" fmla="*/ 6 w 19"/>
                  <a:gd name="T57" fmla="*/ 32 h 32"/>
                  <a:gd name="T58" fmla="*/ 10 w 19"/>
                  <a:gd name="T59" fmla="*/ 32 h 32"/>
                  <a:gd name="T60" fmla="*/ 13 w 19"/>
                  <a:gd name="T61" fmla="*/ 32 h 32"/>
                  <a:gd name="T62" fmla="*/ 16 w 19"/>
                  <a:gd name="T63" fmla="*/ 31 h 32"/>
                  <a:gd name="T64" fmla="*/ 18 w 19"/>
                  <a:gd name="T65" fmla="*/ 29 h 32"/>
                  <a:gd name="T66" fmla="*/ 19 w 19"/>
                  <a:gd name="T67" fmla="*/ 27 h 32"/>
                  <a:gd name="T68" fmla="*/ 19 w 19"/>
                  <a:gd name="T69" fmla="*/ 24 h 32"/>
                  <a:gd name="T70" fmla="*/ 19 w 19"/>
                  <a:gd name="T71" fmla="*/ 20 h 32"/>
                  <a:gd name="T72" fmla="*/ 19 w 19"/>
                  <a:gd name="T73" fmla="*/ 11 h 32"/>
                  <a:gd name="T74" fmla="*/ 19 w 19"/>
                  <a:gd name="T75" fmla="*/ 7 h 32"/>
                  <a:gd name="T76" fmla="*/ 17 w 19"/>
                  <a:gd name="T77" fmla="*/ 4 h 32"/>
                  <a:gd name="T78" fmla="*/ 14 w 19"/>
                  <a:gd name="T79" fmla="*/ 1 h 32"/>
                  <a:gd name="T80" fmla="*/ 10 w 19"/>
                  <a:gd name="T81" fmla="*/ 0 h 32"/>
                  <a:gd name="T82" fmla="*/ 7 w 19"/>
                  <a:gd name="T83" fmla="*/ 1 h 32"/>
                  <a:gd name="T84" fmla="*/ 4 w 19"/>
                  <a:gd name="T85" fmla="*/ 3 h 32"/>
                  <a:gd name="T86" fmla="*/ 2 w 19"/>
                  <a:gd name="T87" fmla="*/ 5 h 32"/>
                  <a:gd name="T88" fmla="*/ 1 w 19"/>
                  <a:gd name="T89" fmla="*/ 8 h 32"/>
                  <a:gd name="T90" fmla="*/ 1 w 19"/>
                  <a:gd name="T91" fmla="*/ 11 h 32"/>
                  <a:gd name="T92" fmla="*/ 1 w 19"/>
                  <a:gd name="T93" fmla="*/ 15 h 32"/>
                  <a:gd name="T94" fmla="*/ 3 w 19"/>
                  <a:gd name="T95" fmla="*/ 18 h 32"/>
                  <a:gd name="T96" fmla="*/ 6 w 19"/>
                  <a:gd name="T97" fmla="*/ 20 h 32"/>
                  <a:gd name="T98" fmla="*/ 10 w 19"/>
                  <a:gd name="T99" fmla="*/ 20 h 32"/>
                  <a:gd name="T100" fmla="*/ 13 w 19"/>
                  <a:gd name="T101" fmla="*/ 20 h 32"/>
                  <a:gd name="T102" fmla="*/ 14 w 19"/>
                  <a:gd name="T103" fmla="*/ 20 h 32"/>
                  <a:gd name="T104" fmla="*/ 15 w 19"/>
                  <a:gd name="T105" fmla="*/ 19 h 32"/>
                  <a:gd name="T106" fmla="*/ 15 w 19"/>
                  <a:gd name="T107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" h="32">
                    <a:moveTo>
                      <a:pt x="15" y="10"/>
                    </a:moveTo>
                    <a:cubicBezTo>
                      <a:pt x="15" y="11"/>
                      <a:pt x="15" y="12"/>
                      <a:pt x="15" y="13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6"/>
                      <a:pt x="9" y="16"/>
                      <a:pt x="8" y="16"/>
                    </a:cubicBezTo>
                    <a:cubicBezTo>
                      <a:pt x="8" y="16"/>
                      <a:pt x="7" y="16"/>
                      <a:pt x="6" y="15"/>
                    </a:cubicBezTo>
                    <a:cubicBezTo>
                      <a:pt x="6" y="15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0"/>
                    </a:cubicBezTo>
                    <a:cubicBezTo>
                      <a:pt x="5" y="9"/>
                      <a:pt x="5" y="8"/>
                      <a:pt x="5" y="8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4" y="6"/>
                      <a:pt x="14" y="6"/>
                      <a:pt x="15" y="7"/>
                    </a:cubicBezTo>
                    <a:cubicBezTo>
                      <a:pt x="15" y="8"/>
                      <a:pt x="15" y="8"/>
                      <a:pt x="15" y="10"/>
                    </a:cubicBezTo>
                    <a:close/>
                    <a:moveTo>
                      <a:pt x="15" y="21"/>
                    </a:moveTo>
                    <a:cubicBezTo>
                      <a:pt x="15" y="22"/>
                      <a:pt x="15" y="23"/>
                      <a:pt x="15" y="23"/>
                    </a:cubicBezTo>
                    <a:cubicBezTo>
                      <a:pt x="15" y="24"/>
                      <a:pt x="15" y="25"/>
                      <a:pt x="14" y="25"/>
                    </a:cubicBezTo>
                    <a:cubicBezTo>
                      <a:pt x="14" y="26"/>
                      <a:pt x="14" y="27"/>
                      <a:pt x="13" y="27"/>
                    </a:cubicBezTo>
                    <a:cubicBezTo>
                      <a:pt x="13" y="27"/>
                      <a:pt x="12" y="28"/>
                      <a:pt x="11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8" y="28"/>
                      <a:pt x="7" y="28"/>
                      <a:pt x="6" y="27"/>
                    </a:cubicBezTo>
                    <a:cubicBezTo>
                      <a:pt x="6" y="27"/>
                      <a:pt x="5" y="26"/>
                      <a:pt x="5" y="26"/>
                    </a:cubicBezTo>
                    <a:cubicBezTo>
                      <a:pt x="5" y="25"/>
                      <a:pt x="5" y="25"/>
                      <a:pt x="5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8"/>
                      <a:pt x="2" y="29"/>
                    </a:cubicBezTo>
                    <a:cubicBezTo>
                      <a:pt x="2" y="30"/>
                      <a:pt x="3" y="30"/>
                      <a:pt x="4" y="31"/>
                    </a:cubicBezTo>
                    <a:cubicBezTo>
                      <a:pt x="4" y="31"/>
                      <a:pt x="5" y="32"/>
                      <a:pt x="6" y="32"/>
                    </a:cubicBezTo>
                    <a:cubicBezTo>
                      <a:pt x="8" y="32"/>
                      <a:pt x="9" y="32"/>
                      <a:pt x="10" y="32"/>
                    </a:cubicBezTo>
                    <a:cubicBezTo>
                      <a:pt x="11" y="32"/>
                      <a:pt x="12" y="32"/>
                      <a:pt x="13" y="32"/>
                    </a:cubicBezTo>
                    <a:cubicBezTo>
                      <a:pt x="14" y="32"/>
                      <a:pt x="15" y="31"/>
                      <a:pt x="16" y="31"/>
                    </a:cubicBezTo>
                    <a:cubicBezTo>
                      <a:pt x="16" y="30"/>
                      <a:pt x="17" y="30"/>
                      <a:pt x="18" y="29"/>
                    </a:cubicBezTo>
                    <a:cubicBezTo>
                      <a:pt x="18" y="28"/>
                      <a:pt x="18" y="27"/>
                      <a:pt x="19" y="27"/>
                    </a:cubicBezTo>
                    <a:cubicBezTo>
                      <a:pt x="19" y="26"/>
                      <a:pt x="19" y="25"/>
                      <a:pt x="19" y="24"/>
                    </a:cubicBezTo>
                    <a:cubicBezTo>
                      <a:pt x="19" y="23"/>
                      <a:pt x="19" y="22"/>
                      <a:pt x="19" y="2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8"/>
                      <a:pt x="19" y="7"/>
                    </a:cubicBezTo>
                    <a:cubicBezTo>
                      <a:pt x="19" y="6"/>
                      <a:pt x="18" y="5"/>
                      <a:pt x="17" y="4"/>
                    </a:cubicBezTo>
                    <a:cubicBezTo>
                      <a:pt x="17" y="3"/>
                      <a:pt x="16" y="2"/>
                      <a:pt x="14" y="1"/>
                    </a:cubicBezTo>
                    <a:cubicBezTo>
                      <a:pt x="13" y="1"/>
                      <a:pt x="12" y="0"/>
                      <a:pt x="10" y="0"/>
                    </a:cubicBezTo>
                    <a:cubicBezTo>
                      <a:pt x="9" y="0"/>
                      <a:pt x="8" y="1"/>
                      <a:pt x="7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3" y="3"/>
                      <a:pt x="2" y="4"/>
                      <a:pt x="2" y="5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3"/>
                      <a:pt x="1" y="14"/>
                      <a:pt x="1" y="15"/>
                    </a:cubicBezTo>
                    <a:cubicBezTo>
                      <a:pt x="2" y="16"/>
                      <a:pt x="2" y="17"/>
                      <a:pt x="3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7" y="20"/>
                      <a:pt x="9" y="20"/>
                      <a:pt x="10" y="20"/>
                    </a:cubicBezTo>
                    <a:cubicBezTo>
                      <a:pt x="11" y="20"/>
                      <a:pt x="12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15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476605" y="837305"/>
                <a:ext cx="21579" cy="32800"/>
              </a:xfrm>
              <a:custGeom>
                <a:avLst/>
                <a:gdLst>
                  <a:gd name="T0" fmla="*/ 17 w 21"/>
                  <a:gd name="T1" fmla="*/ 18 h 32"/>
                  <a:gd name="T2" fmla="*/ 17 w 21"/>
                  <a:gd name="T3" fmla="*/ 22 h 32"/>
                  <a:gd name="T4" fmla="*/ 15 w 21"/>
                  <a:gd name="T5" fmla="*/ 25 h 32"/>
                  <a:gd name="T6" fmla="*/ 13 w 21"/>
                  <a:gd name="T7" fmla="*/ 27 h 32"/>
                  <a:gd name="T8" fmla="*/ 11 w 21"/>
                  <a:gd name="T9" fmla="*/ 28 h 32"/>
                  <a:gd name="T10" fmla="*/ 8 w 21"/>
                  <a:gd name="T11" fmla="*/ 27 h 32"/>
                  <a:gd name="T12" fmla="*/ 6 w 21"/>
                  <a:gd name="T13" fmla="*/ 25 h 32"/>
                  <a:gd name="T14" fmla="*/ 5 w 21"/>
                  <a:gd name="T15" fmla="*/ 21 h 32"/>
                  <a:gd name="T16" fmla="*/ 4 w 21"/>
                  <a:gd name="T17" fmla="*/ 17 h 32"/>
                  <a:gd name="T18" fmla="*/ 4 w 21"/>
                  <a:gd name="T19" fmla="*/ 14 h 32"/>
                  <a:gd name="T20" fmla="*/ 5 w 21"/>
                  <a:gd name="T21" fmla="*/ 11 h 32"/>
                  <a:gd name="T22" fmla="*/ 6 w 21"/>
                  <a:gd name="T23" fmla="*/ 7 h 32"/>
                  <a:gd name="T24" fmla="*/ 8 w 21"/>
                  <a:gd name="T25" fmla="*/ 5 h 32"/>
                  <a:gd name="T26" fmla="*/ 11 w 21"/>
                  <a:gd name="T27" fmla="*/ 4 h 32"/>
                  <a:gd name="T28" fmla="*/ 13 w 21"/>
                  <a:gd name="T29" fmla="*/ 5 h 32"/>
                  <a:gd name="T30" fmla="*/ 15 w 21"/>
                  <a:gd name="T31" fmla="*/ 7 h 32"/>
                  <a:gd name="T32" fmla="*/ 17 w 21"/>
                  <a:gd name="T33" fmla="*/ 10 h 32"/>
                  <a:gd name="T34" fmla="*/ 17 w 21"/>
                  <a:gd name="T35" fmla="*/ 15 h 32"/>
                  <a:gd name="T36" fmla="*/ 17 w 21"/>
                  <a:gd name="T37" fmla="*/ 18 h 32"/>
                  <a:gd name="T38" fmla="*/ 21 w 21"/>
                  <a:gd name="T39" fmla="*/ 13 h 32"/>
                  <a:gd name="T40" fmla="*/ 21 w 21"/>
                  <a:gd name="T41" fmla="*/ 9 h 32"/>
                  <a:gd name="T42" fmla="*/ 19 w 21"/>
                  <a:gd name="T43" fmla="*/ 5 h 32"/>
                  <a:gd name="T44" fmla="*/ 17 w 21"/>
                  <a:gd name="T45" fmla="*/ 2 h 32"/>
                  <a:gd name="T46" fmla="*/ 14 w 21"/>
                  <a:gd name="T47" fmla="*/ 1 h 32"/>
                  <a:gd name="T48" fmla="*/ 11 w 21"/>
                  <a:gd name="T49" fmla="*/ 0 h 32"/>
                  <a:gd name="T50" fmla="*/ 7 w 21"/>
                  <a:gd name="T51" fmla="*/ 1 h 32"/>
                  <a:gd name="T52" fmla="*/ 4 w 21"/>
                  <a:gd name="T53" fmla="*/ 3 h 32"/>
                  <a:gd name="T54" fmla="*/ 2 w 21"/>
                  <a:gd name="T55" fmla="*/ 6 h 32"/>
                  <a:gd name="T56" fmla="*/ 1 w 21"/>
                  <a:gd name="T57" fmla="*/ 10 h 32"/>
                  <a:gd name="T58" fmla="*/ 0 w 21"/>
                  <a:gd name="T59" fmla="*/ 14 h 32"/>
                  <a:gd name="T60" fmla="*/ 0 w 21"/>
                  <a:gd name="T61" fmla="*/ 18 h 32"/>
                  <a:gd name="T62" fmla="*/ 1 w 21"/>
                  <a:gd name="T63" fmla="*/ 22 h 32"/>
                  <a:gd name="T64" fmla="*/ 2 w 21"/>
                  <a:gd name="T65" fmla="*/ 26 h 32"/>
                  <a:gd name="T66" fmla="*/ 4 w 21"/>
                  <a:gd name="T67" fmla="*/ 29 h 32"/>
                  <a:gd name="T68" fmla="*/ 7 w 21"/>
                  <a:gd name="T69" fmla="*/ 32 h 32"/>
                  <a:gd name="T70" fmla="*/ 11 w 21"/>
                  <a:gd name="T71" fmla="*/ 32 h 32"/>
                  <a:gd name="T72" fmla="*/ 14 w 21"/>
                  <a:gd name="T73" fmla="*/ 32 h 32"/>
                  <a:gd name="T74" fmla="*/ 17 w 21"/>
                  <a:gd name="T75" fmla="*/ 30 h 32"/>
                  <a:gd name="T76" fmla="*/ 19 w 21"/>
                  <a:gd name="T77" fmla="*/ 28 h 32"/>
                  <a:gd name="T78" fmla="*/ 20 w 21"/>
                  <a:gd name="T79" fmla="*/ 24 h 32"/>
                  <a:gd name="T80" fmla="*/ 21 w 21"/>
                  <a:gd name="T81" fmla="*/ 21 h 32"/>
                  <a:gd name="T82" fmla="*/ 21 w 21"/>
                  <a:gd name="T83" fmla="*/ 18 h 32"/>
                  <a:gd name="T84" fmla="*/ 21 w 2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32">
                    <a:moveTo>
                      <a:pt x="17" y="18"/>
                    </a:moveTo>
                    <a:cubicBezTo>
                      <a:pt x="17" y="19"/>
                      <a:pt x="17" y="20"/>
                      <a:pt x="17" y="22"/>
                    </a:cubicBezTo>
                    <a:cubicBezTo>
                      <a:pt x="16" y="23"/>
                      <a:pt x="16" y="24"/>
                      <a:pt x="15" y="25"/>
                    </a:cubicBezTo>
                    <a:cubicBezTo>
                      <a:pt x="15" y="26"/>
                      <a:pt x="14" y="27"/>
                      <a:pt x="13" y="27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7" y="27"/>
                      <a:pt x="6" y="26"/>
                      <a:pt x="6" y="25"/>
                    </a:cubicBezTo>
                    <a:cubicBezTo>
                      <a:pt x="5" y="24"/>
                      <a:pt x="5" y="23"/>
                      <a:pt x="5" y="21"/>
                    </a:cubicBezTo>
                    <a:cubicBezTo>
                      <a:pt x="4" y="20"/>
                      <a:pt x="4" y="19"/>
                      <a:pt x="4" y="17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10"/>
                      <a:pt x="5" y="8"/>
                      <a:pt x="6" y="7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10" y="4"/>
                      <a:pt x="11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4" y="6"/>
                      <a:pt x="15" y="6"/>
                      <a:pt x="15" y="7"/>
                    </a:cubicBezTo>
                    <a:cubicBezTo>
                      <a:pt x="16" y="8"/>
                      <a:pt x="16" y="9"/>
                      <a:pt x="17" y="10"/>
                    </a:cubicBezTo>
                    <a:cubicBezTo>
                      <a:pt x="17" y="12"/>
                      <a:pt x="17" y="13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lose/>
                    <a:moveTo>
                      <a:pt x="21" y="13"/>
                    </a:moveTo>
                    <a:cubicBezTo>
                      <a:pt x="21" y="12"/>
                      <a:pt x="21" y="10"/>
                      <a:pt x="21" y="9"/>
                    </a:cubicBezTo>
                    <a:cubicBezTo>
                      <a:pt x="20" y="8"/>
                      <a:pt x="20" y="7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7"/>
                      <a:pt x="1" y="9"/>
                      <a:pt x="1" y="10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5" y="30"/>
                      <a:pt x="6" y="31"/>
                      <a:pt x="7" y="32"/>
                    </a:cubicBezTo>
                    <a:cubicBezTo>
                      <a:pt x="8" y="32"/>
                      <a:pt x="9" y="32"/>
                      <a:pt x="11" y="32"/>
                    </a:cubicBezTo>
                    <a:cubicBezTo>
                      <a:pt x="12" y="32"/>
                      <a:pt x="13" y="32"/>
                      <a:pt x="14" y="32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8" y="30"/>
                      <a:pt x="18" y="29"/>
                      <a:pt x="19" y="28"/>
                    </a:cubicBezTo>
                    <a:cubicBezTo>
                      <a:pt x="20" y="27"/>
                      <a:pt x="20" y="26"/>
                      <a:pt x="20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1" y="19"/>
                      <a:pt x="21" y="18"/>
                      <a:pt x="21" y="18"/>
                    </a:cubicBezTo>
                    <a:cubicBezTo>
                      <a:pt x="21" y="16"/>
                      <a:pt x="21" y="15"/>
                      <a:pt x="2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855345"/>
                <a:endParaRPr lang="zh-CN" altLang="en-US" sz="1215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 userDrawn="1"/>
        </p:nvGrpSpPr>
        <p:grpSpPr>
          <a:xfrm>
            <a:off x="5445422" y="2179172"/>
            <a:ext cx="6269985" cy="8435636"/>
            <a:chOff x="232331" y="500672"/>
            <a:chExt cx="476896" cy="481212"/>
          </a:xfrm>
          <a:solidFill>
            <a:srgbClr val="9C0C15">
              <a:alpha val="3000"/>
            </a:srgbClr>
          </a:solidFill>
        </p:grpSpPr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232331" y="500672"/>
              <a:ext cx="476896" cy="481212"/>
            </a:xfrm>
            <a:custGeom>
              <a:avLst/>
              <a:gdLst>
                <a:gd name="T0" fmla="*/ 234 w 467"/>
                <a:gd name="T1" fmla="*/ 0 h 469"/>
                <a:gd name="T2" fmla="*/ 0 w 467"/>
                <a:gd name="T3" fmla="*/ 235 h 469"/>
                <a:gd name="T4" fmla="*/ 234 w 467"/>
                <a:gd name="T5" fmla="*/ 469 h 469"/>
                <a:gd name="T6" fmla="*/ 467 w 467"/>
                <a:gd name="T7" fmla="*/ 235 h 469"/>
                <a:gd name="T8" fmla="*/ 234 w 467"/>
                <a:gd name="T9" fmla="*/ 0 h 469"/>
                <a:gd name="T10" fmla="*/ 234 w 467"/>
                <a:gd name="T11" fmla="*/ 461 h 469"/>
                <a:gd name="T12" fmla="*/ 9 w 467"/>
                <a:gd name="T13" fmla="*/ 235 h 469"/>
                <a:gd name="T14" fmla="*/ 234 w 467"/>
                <a:gd name="T15" fmla="*/ 9 h 469"/>
                <a:gd name="T16" fmla="*/ 459 w 467"/>
                <a:gd name="T17" fmla="*/ 235 h 469"/>
                <a:gd name="T18" fmla="*/ 234 w 467"/>
                <a:gd name="T19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9">
                  <a:moveTo>
                    <a:pt x="234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4"/>
                    <a:pt x="105" y="469"/>
                    <a:pt x="234" y="469"/>
                  </a:cubicBezTo>
                  <a:cubicBezTo>
                    <a:pt x="363" y="469"/>
                    <a:pt x="467" y="364"/>
                    <a:pt x="467" y="235"/>
                  </a:cubicBezTo>
                  <a:cubicBezTo>
                    <a:pt x="467" y="105"/>
                    <a:pt x="363" y="0"/>
                    <a:pt x="234" y="0"/>
                  </a:cubicBezTo>
                  <a:close/>
                  <a:moveTo>
                    <a:pt x="234" y="461"/>
                  </a:moveTo>
                  <a:cubicBezTo>
                    <a:pt x="109" y="461"/>
                    <a:pt x="9" y="360"/>
                    <a:pt x="9" y="235"/>
                  </a:cubicBezTo>
                  <a:cubicBezTo>
                    <a:pt x="9" y="110"/>
                    <a:pt x="109" y="9"/>
                    <a:pt x="234" y="9"/>
                  </a:cubicBezTo>
                  <a:cubicBezTo>
                    <a:pt x="358" y="9"/>
                    <a:pt x="459" y="110"/>
                    <a:pt x="459" y="235"/>
                  </a:cubicBezTo>
                  <a:cubicBezTo>
                    <a:pt x="459" y="360"/>
                    <a:pt x="358" y="461"/>
                    <a:pt x="234" y="46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427405" y="919305"/>
              <a:ext cx="29779" cy="32800"/>
            </a:xfrm>
            <a:custGeom>
              <a:avLst/>
              <a:gdLst>
                <a:gd name="T0" fmla="*/ 15 w 29"/>
                <a:gd name="T1" fmla="*/ 20 h 32"/>
                <a:gd name="T2" fmla="*/ 15 w 29"/>
                <a:gd name="T3" fmla="*/ 15 h 32"/>
                <a:gd name="T4" fmla="*/ 29 w 29"/>
                <a:gd name="T5" fmla="*/ 17 h 32"/>
                <a:gd name="T6" fmla="*/ 27 w 29"/>
                <a:gd name="T7" fmla="*/ 29 h 32"/>
                <a:gd name="T8" fmla="*/ 21 w 29"/>
                <a:gd name="T9" fmla="*/ 31 h 32"/>
                <a:gd name="T10" fmla="*/ 13 w 29"/>
                <a:gd name="T11" fmla="*/ 31 h 32"/>
                <a:gd name="T12" fmla="*/ 5 w 29"/>
                <a:gd name="T13" fmla="*/ 28 h 32"/>
                <a:gd name="T14" fmla="*/ 1 w 29"/>
                <a:gd name="T15" fmla="*/ 22 h 32"/>
                <a:gd name="T16" fmla="*/ 0 w 29"/>
                <a:gd name="T17" fmla="*/ 14 h 32"/>
                <a:gd name="T18" fmla="*/ 3 w 29"/>
                <a:gd name="T19" fmla="*/ 6 h 32"/>
                <a:gd name="T20" fmla="*/ 10 w 29"/>
                <a:gd name="T21" fmla="*/ 1 h 32"/>
                <a:gd name="T22" fmla="*/ 18 w 29"/>
                <a:gd name="T23" fmla="*/ 1 h 32"/>
                <a:gd name="T24" fmla="*/ 26 w 29"/>
                <a:gd name="T25" fmla="*/ 4 h 32"/>
                <a:gd name="T26" fmla="*/ 29 w 29"/>
                <a:gd name="T27" fmla="*/ 11 h 32"/>
                <a:gd name="T28" fmla="*/ 23 w 29"/>
                <a:gd name="T29" fmla="*/ 11 h 32"/>
                <a:gd name="T30" fmla="*/ 21 w 29"/>
                <a:gd name="T31" fmla="*/ 8 h 32"/>
                <a:gd name="T32" fmla="*/ 17 w 29"/>
                <a:gd name="T33" fmla="*/ 6 h 32"/>
                <a:gd name="T34" fmla="*/ 10 w 29"/>
                <a:gd name="T35" fmla="*/ 7 h 32"/>
                <a:gd name="T36" fmla="*/ 7 w 29"/>
                <a:gd name="T37" fmla="*/ 14 h 32"/>
                <a:gd name="T38" fmla="*/ 8 w 29"/>
                <a:gd name="T39" fmla="*/ 23 h 32"/>
                <a:gd name="T40" fmla="*/ 14 w 29"/>
                <a:gd name="T41" fmla="*/ 26 h 32"/>
                <a:gd name="T42" fmla="*/ 17 w 29"/>
                <a:gd name="T43" fmla="*/ 26 h 32"/>
                <a:gd name="T44" fmla="*/ 21 w 29"/>
                <a:gd name="T45" fmla="*/ 25 h 32"/>
                <a:gd name="T46" fmla="*/ 22 w 29"/>
                <a:gd name="T47" fmla="*/ 21 h 32"/>
                <a:gd name="T48" fmla="*/ 15 w 29"/>
                <a:gd name="T4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2">
                  <a:moveTo>
                    <a:pt x="15" y="20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5" y="30"/>
                    <a:pt x="23" y="30"/>
                    <a:pt x="21" y="31"/>
                  </a:cubicBezTo>
                  <a:cubicBezTo>
                    <a:pt x="18" y="32"/>
                    <a:pt x="16" y="32"/>
                    <a:pt x="13" y="31"/>
                  </a:cubicBezTo>
                  <a:cubicBezTo>
                    <a:pt x="10" y="31"/>
                    <a:pt x="7" y="30"/>
                    <a:pt x="5" y="28"/>
                  </a:cubicBezTo>
                  <a:cubicBezTo>
                    <a:pt x="3" y="26"/>
                    <a:pt x="2" y="24"/>
                    <a:pt x="1" y="22"/>
                  </a:cubicBezTo>
                  <a:cubicBezTo>
                    <a:pt x="0" y="19"/>
                    <a:pt x="0" y="16"/>
                    <a:pt x="0" y="14"/>
                  </a:cubicBezTo>
                  <a:cubicBezTo>
                    <a:pt x="1" y="11"/>
                    <a:pt x="2" y="8"/>
                    <a:pt x="3" y="6"/>
                  </a:cubicBezTo>
                  <a:cubicBezTo>
                    <a:pt x="5" y="3"/>
                    <a:pt x="7" y="2"/>
                    <a:pt x="10" y="1"/>
                  </a:cubicBezTo>
                  <a:cubicBezTo>
                    <a:pt x="12" y="0"/>
                    <a:pt x="15" y="0"/>
                    <a:pt x="18" y="1"/>
                  </a:cubicBezTo>
                  <a:cubicBezTo>
                    <a:pt x="21" y="1"/>
                    <a:pt x="24" y="2"/>
                    <a:pt x="26" y="4"/>
                  </a:cubicBezTo>
                  <a:cubicBezTo>
                    <a:pt x="28" y="6"/>
                    <a:pt x="29" y="8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4" y="5"/>
                    <a:pt x="12" y="6"/>
                    <a:pt x="10" y="7"/>
                  </a:cubicBezTo>
                  <a:cubicBezTo>
                    <a:pt x="8" y="9"/>
                    <a:pt x="7" y="11"/>
                    <a:pt x="7" y="14"/>
                  </a:cubicBezTo>
                  <a:cubicBezTo>
                    <a:pt x="6" y="18"/>
                    <a:pt x="6" y="21"/>
                    <a:pt x="8" y="23"/>
                  </a:cubicBezTo>
                  <a:cubicBezTo>
                    <a:pt x="9" y="25"/>
                    <a:pt x="11" y="26"/>
                    <a:pt x="14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5"/>
                    <a:pt x="21" y="25"/>
                  </a:cubicBezTo>
                  <a:cubicBezTo>
                    <a:pt x="22" y="21"/>
                    <a:pt x="22" y="21"/>
                    <a:pt x="22" y="21"/>
                  </a:cubicBezTo>
                  <a:lnTo>
                    <a:pt x="15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391584" y="908947"/>
              <a:ext cx="34095" cy="37116"/>
            </a:xfrm>
            <a:custGeom>
              <a:avLst/>
              <a:gdLst>
                <a:gd name="T0" fmla="*/ 0 w 79"/>
                <a:gd name="T1" fmla="*/ 67 h 86"/>
                <a:gd name="T2" fmla="*/ 24 w 79"/>
                <a:gd name="T3" fmla="*/ 0 h 86"/>
                <a:gd name="T4" fmla="*/ 36 w 79"/>
                <a:gd name="T5" fmla="*/ 5 h 86"/>
                <a:gd name="T6" fmla="*/ 48 w 79"/>
                <a:gd name="T7" fmla="*/ 60 h 86"/>
                <a:gd name="T8" fmla="*/ 64 w 79"/>
                <a:gd name="T9" fmla="*/ 14 h 86"/>
                <a:gd name="T10" fmla="*/ 79 w 79"/>
                <a:gd name="T11" fmla="*/ 19 h 86"/>
                <a:gd name="T12" fmla="*/ 55 w 79"/>
                <a:gd name="T13" fmla="*/ 86 h 86"/>
                <a:gd name="T14" fmla="*/ 41 w 79"/>
                <a:gd name="T15" fmla="*/ 81 h 86"/>
                <a:gd name="T16" fmla="*/ 29 w 79"/>
                <a:gd name="T17" fmla="*/ 26 h 86"/>
                <a:gd name="T18" fmla="*/ 12 w 79"/>
                <a:gd name="T19" fmla="*/ 72 h 86"/>
                <a:gd name="T20" fmla="*/ 0 w 79"/>
                <a:gd name="T21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6">
                  <a:moveTo>
                    <a:pt x="0" y="67"/>
                  </a:moveTo>
                  <a:lnTo>
                    <a:pt x="24" y="0"/>
                  </a:lnTo>
                  <a:lnTo>
                    <a:pt x="36" y="5"/>
                  </a:lnTo>
                  <a:lnTo>
                    <a:pt x="48" y="60"/>
                  </a:lnTo>
                  <a:lnTo>
                    <a:pt x="64" y="14"/>
                  </a:lnTo>
                  <a:lnTo>
                    <a:pt x="79" y="19"/>
                  </a:lnTo>
                  <a:lnTo>
                    <a:pt x="55" y="86"/>
                  </a:lnTo>
                  <a:lnTo>
                    <a:pt x="41" y="81"/>
                  </a:lnTo>
                  <a:lnTo>
                    <a:pt x="29" y="26"/>
                  </a:lnTo>
                  <a:lnTo>
                    <a:pt x="12" y="72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03110" y="850684"/>
              <a:ext cx="39705" cy="38842"/>
            </a:xfrm>
            <a:custGeom>
              <a:avLst/>
              <a:gdLst>
                <a:gd name="T0" fmla="*/ 0 w 92"/>
                <a:gd name="T1" fmla="*/ 47 h 90"/>
                <a:gd name="T2" fmla="*/ 56 w 92"/>
                <a:gd name="T3" fmla="*/ 0 h 90"/>
                <a:gd name="T4" fmla="*/ 66 w 92"/>
                <a:gd name="T5" fmla="*/ 12 h 90"/>
                <a:gd name="T6" fmla="*/ 47 w 92"/>
                <a:gd name="T7" fmla="*/ 64 h 90"/>
                <a:gd name="T8" fmla="*/ 85 w 92"/>
                <a:gd name="T9" fmla="*/ 33 h 90"/>
                <a:gd name="T10" fmla="*/ 92 w 92"/>
                <a:gd name="T11" fmla="*/ 43 h 90"/>
                <a:gd name="T12" fmla="*/ 37 w 92"/>
                <a:gd name="T13" fmla="*/ 90 h 90"/>
                <a:gd name="T14" fmla="*/ 28 w 92"/>
                <a:gd name="T15" fmla="*/ 78 h 90"/>
                <a:gd name="T16" fmla="*/ 45 w 92"/>
                <a:gd name="T17" fmla="*/ 26 h 90"/>
                <a:gd name="T18" fmla="*/ 9 w 92"/>
                <a:gd name="T19" fmla="*/ 57 h 90"/>
                <a:gd name="T20" fmla="*/ 0 w 92"/>
                <a:gd name="T21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0">
                  <a:moveTo>
                    <a:pt x="0" y="47"/>
                  </a:moveTo>
                  <a:lnTo>
                    <a:pt x="56" y="0"/>
                  </a:lnTo>
                  <a:lnTo>
                    <a:pt x="66" y="12"/>
                  </a:lnTo>
                  <a:lnTo>
                    <a:pt x="47" y="64"/>
                  </a:lnTo>
                  <a:lnTo>
                    <a:pt x="85" y="33"/>
                  </a:lnTo>
                  <a:lnTo>
                    <a:pt x="92" y="43"/>
                  </a:lnTo>
                  <a:lnTo>
                    <a:pt x="37" y="90"/>
                  </a:lnTo>
                  <a:lnTo>
                    <a:pt x="28" y="78"/>
                  </a:lnTo>
                  <a:lnTo>
                    <a:pt x="45" y="26"/>
                  </a:lnTo>
                  <a:lnTo>
                    <a:pt x="9" y="5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360079" y="896863"/>
              <a:ext cx="32800" cy="32800"/>
            </a:xfrm>
            <a:custGeom>
              <a:avLst/>
              <a:gdLst>
                <a:gd name="T0" fmla="*/ 15 w 32"/>
                <a:gd name="T1" fmla="*/ 6 h 32"/>
                <a:gd name="T2" fmla="*/ 21 w 32"/>
                <a:gd name="T3" fmla="*/ 7 h 32"/>
                <a:gd name="T4" fmla="*/ 25 w 32"/>
                <a:gd name="T5" fmla="*/ 13 h 32"/>
                <a:gd name="T6" fmla="*/ 23 w 32"/>
                <a:gd name="T7" fmla="*/ 20 h 32"/>
                <a:gd name="T8" fmla="*/ 17 w 32"/>
                <a:gd name="T9" fmla="*/ 26 h 32"/>
                <a:gd name="T10" fmla="*/ 11 w 32"/>
                <a:gd name="T11" fmla="*/ 25 h 32"/>
                <a:gd name="T12" fmla="*/ 7 w 32"/>
                <a:gd name="T13" fmla="*/ 20 h 32"/>
                <a:gd name="T14" fmla="*/ 9 w 32"/>
                <a:gd name="T15" fmla="*/ 12 h 32"/>
                <a:gd name="T16" fmla="*/ 15 w 32"/>
                <a:gd name="T17" fmla="*/ 6 h 32"/>
                <a:gd name="T18" fmla="*/ 1 w 32"/>
                <a:gd name="T19" fmla="*/ 20 h 32"/>
                <a:gd name="T20" fmla="*/ 8 w 32"/>
                <a:gd name="T21" fmla="*/ 29 h 32"/>
                <a:gd name="T22" fmla="*/ 19 w 32"/>
                <a:gd name="T23" fmla="*/ 31 h 32"/>
                <a:gd name="T24" fmla="*/ 29 w 32"/>
                <a:gd name="T25" fmla="*/ 24 h 32"/>
                <a:gd name="T26" fmla="*/ 31 w 32"/>
                <a:gd name="T27" fmla="*/ 12 h 32"/>
                <a:gd name="T28" fmla="*/ 24 w 32"/>
                <a:gd name="T29" fmla="*/ 3 h 32"/>
                <a:gd name="T30" fmla="*/ 18 w 32"/>
                <a:gd name="T31" fmla="*/ 1 h 32"/>
                <a:gd name="T32" fmla="*/ 13 w 32"/>
                <a:gd name="T33" fmla="*/ 1 h 32"/>
                <a:gd name="T34" fmla="*/ 8 w 32"/>
                <a:gd name="T35" fmla="*/ 3 h 32"/>
                <a:gd name="T36" fmla="*/ 3 w 32"/>
                <a:gd name="T37" fmla="*/ 9 h 32"/>
                <a:gd name="T38" fmla="*/ 1 w 32"/>
                <a:gd name="T3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2">
                  <a:moveTo>
                    <a:pt x="15" y="6"/>
                  </a:moveTo>
                  <a:cubicBezTo>
                    <a:pt x="17" y="6"/>
                    <a:pt x="19" y="6"/>
                    <a:pt x="21" y="7"/>
                  </a:cubicBezTo>
                  <a:cubicBezTo>
                    <a:pt x="24" y="9"/>
                    <a:pt x="25" y="10"/>
                    <a:pt x="25" y="13"/>
                  </a:cubicBezTo>
                  <a:cubicBezTo>
                    <a:pt x="26" y="15"/>
                    <a:pt x="25" y="17"/>
                    <a:pt x="23" y="20"/>
                  </a:cubicBezTo>
                  <a:cubicBezTo>
                    <a:pt x="21" y="23"/>
                    <a:pt x="19" y="25"/>
                    <a:pt x="17" y="26"/>
                  </a:cubicBezTo>
                  <a:cubicBezTo>
                    <a:pt x="15" y="27"/>
                    <a:pt x="13" y="26"/>
                    <a:pt x="11" y="25"/>
                  </a:cubicBezTo>
                  <a:cubicBezTo>
                    <a:pt x="8" y="24"/>
                    <a:pt x="7" y="22"/>
                    <a:pt x="7" y="20"/>
                  </a:cubicBezTo>
                  <a:cubicBezTo>
                    <a:pt x="6" y="17"/>
                    <a:pt x="7" y="15"/>
                    <a:pt x="9" y="12"/>
                  </a:cubicBezTo>
                  <a:cubicBezTo>
                    <a:pt x="11" y="9"/>
                    <a:pt x="13" y="7"/>
                    <a:pt x="15" y="6"/>
                  </a:cubicBezTo>
                  <a:close/>
                  <a:moveTo>
                    <a:pt x="1" y="20"/>
                  </a:moveTo>
                  <a:cubicBezTo>
                    <a:pt x="2" y="24"/>
                    <a:pt x="4" y="27"/>
                    <a:pt x="8" y="29"/>
                  </a:cubicBezTo>
                  <a:cubicBezTo>
                    <a:pt x="12" y="32"/>
                    <a:pt x="15" y="32"/>
                    <a:pt x="19" y="31"/>
                  </a:cubicBezTo>
                  <a:cubicBezTo>
                    <a:pt x="23" y="30"/>
                    <a:pt x="26" y="28"/>
                    <a:pt x="29" y="24"/>
                  </a:cubicBezTo>
                  <a:cubicBezTo>
                    <a:pt x="31" y="20"/>
                    <a:pt x="32" y="16"/>
                    <a:pt x="31" y="12"/>
                  </a:cubicBezTo>
                  <a:cubicBezTo>
                    <a:pt x="30" y="8"/>
                    <a:pt x="28" y="5"/>
                    <a:pt x="24" y="3"/>
                  </a:cubicBezTo>
                  <a:cubicBezTo>
                    <a:pt x="22" y="2"/>
                    <a:pt x="20" y="1"/>
                    <a:pt x="18" y="1"/>
                  </a:cubicBezTo>
                  <a:cubicBezTo>
                    <a:pt x="16" y="0"/>
                    <a:pt x="15" y="0"/>
                    <a:pt x="13" y="1"/>
                  </a:cubicBezTo>
                  <a:cubicBezTo>
                    <a:pt x="11" y="1"/>
                    <a:pt x="10" y="2"/>
                    <a:pt x="8" y="3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1" y="13"/>
                    <a:pt x="0" y="17"/>
                    <a:pt x="1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 noEditPoints="1"/>
            </p:cNvSpPr>
            <p:nvPr/>
          </p:nvSpPr>
          <p:spPr bwMode="auto">
            <a:xfrm>
              <a:off x="327279" y="873989"/>
              <a:ext cx="34958" cy="34958"/>
            </a:xfrm>
            <a:custGeom>
              <a:avLst/>
              <a:gdLst>
                <a:gd name="T0" fmla="*/ 24 w 34"/>
                <a:gd name="T1" fmla="*/ 9 h 34"/>
                <a:gd name="T2" fmla="*/ 27 w 34"/>
                <a:gd name="T3" fmla="*/ 13 h 34"/>
                <a:gd name="T4" fmla="*/ 28 w 34"/>
                <a:gd name="T5" fmla="*/ 15 h 34"/>
                <a:gd name="T6" fmla="*/ 28 w 34"/>
                <a:gd name="T7" fmla="*/ 19 h 34"/>
                <a:gd name="T8" fmla="*/ 25 w 34"/>
                <a:gd name="T9" fmla="*/ 23 h 34"/>
                <a:gd name="T10" fmla="*/ 21 w 34"/>
                <a:gd name="T11" fmla="*/ 27 h 34"/>
                <a:gd name="T12" fmla="*/ 18 w 34"/>
                <a:gd name="T13" fmla="*/ 28 h 34"/>
                <a:gd name="T14" fmla="*/ 15 w 34"/>
                <a:gd name="T15" fmla="*/ 28 h 34"/>
                <a:gd name="T16" fmla="*/ 12 w 34"/>
                <a:gd name="T17" fmla="*/ 25 h 34"/>
                <a:gd name="T18" fmla="*/ 8 w 34"/>
                <a:gd name="T19" fmla="*/ 23 h 34"/>
                <a:gd name="T20" fmla="*/ 21 w 34"/>
                <a:gd name="T21" fmla="*/ 7 h 34"/>
                <a:gd name="T22" fmla="*/ 24 w 34"/>
                <a:gd name="T23" fmla="*/ 9 h 34"/>
                <a:gd name="T24" fmla="*/ 0 w 34"/>
                <a:gd name="T25" fmla="*/ 23 h 34"/>
                <a:gd name="T26" fmla="*/ 9 w 34"/>
                <a:gd name="T27" fmla="*/ 30 h 34"/>
                <a:gd name="T28" fmla="*/ 14 w 34"/>
                <a:gd name="T29" fmla="*/ 33 h 34"/>
                <a:gd name="T30" fmla="*/ 19 w 34"/>
                <a:gd name="T31" fmla="*/ 34 h 34"/>
                <a:gd name="T32" fmla="*/ 25 w 34"/>
                <a:gd name="T33" fmla="*/ 32 h 34"/>
                <a:gd name="T34" fmla="*/ 29 w 34"/>
                <a:gd name="T35" fmla="*/ 28 h 34"/>
                <a:gd name="T36" fmla="*/ 33 w 34"/>
                <a:gd name="T37" fmla="*/ 21 h 34"/>
                <a:gd name="T38" fmla="*/ 34 w 34"/>
                <a:gd name="T39" fmla="*/ 16 h 34"/>
                <a:gd name="T40" fmla="*/ 33 w 34"/>
                <a:gd name="T41" fmla="*/ 11 h 34"/>
                <a:gd name="T42" fmla="*/ 29 w 34"/>
                <a:gd name="T43" fmla="*/ 7 h 34"/>
                <a:gd name="T44" fmla="*/ 20 w 34"/>
                <a:gd name="T45" fmla="*/ 0 h 34"/>
                <a:gd name="T46" fmla="*/ 0 w 34"/>
                <a:gd name="T47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34">
                  <a:moveTo>
                    <a:pt x="24" y="9"/>
                  </a:moveTo>
                  <a:cubicBezTo>
                    <a:pt x="25" y="11"/>
                    <a:pt x="27" y="12"/>
                    <a:pt x="27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9" y="16"/>
                    <a:pt x="28" y="18"/>
                    <a:pt x="28" y="19"/>
                  </a:cubicBezTo>
                  <a:cubicBezTo>
                    <a:pt x="27" y="20"/>
                    <a:pt x="26" y="22"/>
                    <a:pt x="25" y="23"/>
                  </a:cubicBezTo>
                  <a:cubicBezTo>
                    <a:pt x="23" y="25"/>
                    <a:pt x="22" y="26"/>
                    <a:pt x="21" y="27"/>
                  </a:cubicBezTo>
                  <a:cubicBezTo>
                    <a:pt x="20" y="28"/>
                    <a:pt x="18" y="28"/>
                    <a:pt x="18" y="28"/>
                  </a:cubicBezTo>
                  <a:cubicBezTo>
                    <a:pt x="17" y="28"/>
                    <a:pt x="16" y="28"/>
                    <a:pt x="15" y="28"/>
                  </a:cubicBezTo>
                  <a:cubicBezTo>
                    <a:pt x="14" y="27"/>
                    <a:pt x="13" y="27"/>
                    <a:pt x="12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1" y="7"/>
                    <a:pt x="21" y="7"/>
                    <a:pt x="21" y="7"/>
                  </a:cubicBezTo>
                  <a:lnTo>
                    <a:pt x="24" y="9"/>
                  </a:lnTo>
                  <a:close/>
                  <a:moveTo>
                    <a:pt x="0" y="23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11" y="31"/>
                    <a:pt x="12" y="32"/>
                    <a:pt x="14" y="33"/>
                  </a:cubicBezTo>
                  <a:cubicBezTo>
                    <a:pt x="15" y="34"/>
                    <a:pt x="17" y="34"/>
                    <a:pt x="19" y="34"/>
                  </a:cubicBezTo>
                  <a:cubicBezTo>
                    <a:pt x="21" y="34"/>
                    <a:pt x="23" y="33"/>
                    <a:pt x="25" y="32"/>
                  </a:cubicBezTo>
                  <a:cubicBezTo>
                    <a:pt x="26" y="31"/>
                    <a:pt x="28" y="29"/>
                    <a:pt x="29" y="28"/>
                  </a:cubicBezTo>
                  <a:cubicBezTo>
                    <a:pt x="31" y="25"/>
                    <a:pt x="33" y="23"/>
                    <a:pt x="33" y="21"/>
                  </a:cubicBezTo>
                  <a:cubicBezTo>
                    <a:pt x="34" y="20"/>
                    <a:pt x="34" y="18"/>
                    <a:pt x="34" y="16"/>
                  </a:cubicBezTo>
                  <a:cubicBezTo>
                    <a:pt x="34" y="14"/>
                    <a:pt x="34" y="12"/>
                    <a:pt x="33" y="11"/>
                  </a:cubicBezTo>
                  <a:cubicBezTo>
                    <a:pt x="32" y="10"/>
                    <a:pt x="31" y="8"/>
                    <a:pt x="29" y="7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 noEditPoints="1"/>
            </p:cNvSpPr>
            <p:nvPr/>
          </p:nvSpPr>
          <p:spPr bwMode="auto">
            <a:xfrm>
              <a:off x="282394" y="832126"/>
              <a:ext cx="36684" cy="31937"/>
            </a:xfrm>
            <a:custGeom>
              <a:avLst/>
              <a:gdLst>
                <a:gd name="T0" fmla="*/ 38 w 85"/>
                <a:gd name="T1" fmla="*/ 19 h 74"/>
                <a:gd name="T2" fmla="*/ 67 w 85"/>
                <a:gd name="T3" fmla="*/ 14 h 74"/>
                <a:gd name="T4" fmla="*/ 50 w 85"/>
                <a:gd name="T5" fmla="*/ 36 h 74"/>
                <a:gd name="T6" fmla="*/ 38 w 85"/>
                <a:gd name="T7" fmla="*/ 19 h 74"/>
                <a:gd name="T8" fmla="*/ 85 w 85"/>
                <a:gd name="T9" fmla="*/ 14 h 74"/>
                <a:gd name="T10" fmla="*/ 78 w 85"/>
                <a:gd name="T11" fmla="*/ 0 h 74"/>
                <a:gd name="T12" fmla="*/ 0 w 85"/>
                <a:gd name="T13" fmla="*/ 12 h 74"/>
                <a:gd name="T14" fmla="*/ 10 w 85"/>
                <a:gd name="T15" fmla="*/ 24 h 74"/>
                <a:gd name="T16" fmla="*/ 26 w 85"/>
                <a:gd name="T17" fmla="*/ 21 h 74"/>
                <a:gd name="T18" fmla="*/ 40 w 85"/>
                <a:gd name="T19" fmla="*/ 47 h 74"/>
                <a:gd name="T20" fmla="*/ 29 w 85"/>
                <a:gd name="T21" fmla="*/ 59 h 74"/>
                <a:gd name="T22" fmla="*/ 38 w 85"/>
                <a:gd name="T23" fmla="*/ 74 h 74"/>
                <a:gd name="T24" fmla="*/ 85 w 85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4">
                  <a:moveTo>
                    <a:pt x="38" y="19"/>
                  </a:moveTo>
                  <a:lnTo>
                    <a:pt x="67" y="14"/>
                  </a:lnTo>
                  <a:lnTo>
                    <a:pt x="50" y="36"/>
                  </a:lnTo>
                  <a:lnTo>
                    <a:pt x="38" y="19"/>
                  </a:lnTo>
                  <a:close/>
                  <a:moveTo>
                    <a:pt x="85" y="14"/>
                  </a:moveTo>
                  <a:lnTo>
                    <a:pt x="78" y="0"/>
                  </a:lnTo>
                  <a:lnTo>
                    <a:pt x="0" y="12"/>
                  </a:lnTo>
                  <a:lnTo>
                    <a:pt x="10" y="24"/>
                  </a:lnTo>
                  <a:lnTo>
                    <a:pt x="26" y="21"/>
                  </a:lnTo>
                  <a:lnTo>
                    <a:pt x="40" y="47"/>
                  </a:lnTo>
                  <a:lnTo>
                    <a:pt x="29" y="59"/>
                  </a:lnTo>
                  <a:lnTo>
                    <a:pt x="38" y="74"/>
                  </a:lnTo>
                  <a:lnTo>
                    <a:pt x="85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271173" y="796305"/>
              <a:ext cx="37979" cy="32800"/>
            </a:xfrm>
            <a:custGeom>
              <a:avLst/>
              <a:gdLst>
                <a:gd name="T0" fmla="*/ 0 w 88"/>
                <a:gd name="T1" fmla="*/ 24 h 76"/>
                <a:gd name="T2" fmla="*/ 66 w 88"/>
                <a:gd name="T3" fmla="*/ 0 h 76"/>
                <a:gd name="T4" fmla="*/ 71 w 88"/>
                <a:gd name="T5" fmla="*/ 12 h 76"/>
                <a:gd name="T6" fmla="*/ 45 w 88"/>
                <a:gd name="T7" fmla="*/ 24 h 76"/>
                <a:gd name="T8" fmla="*/ 55 w 88"/>
                <a:gd name="T9" fmla="*/ 50 h 76"/>
                <a:gd name="T10" fmla="*/ 83 w 88"/>
                <a:gd name="T11" fmla="*/ 40 h 76"/>
                <a:gd name="T12" fmla="*/ 88 w 88"/>
                <a:gd name="T13" fmla="*/ 52 h 76"/>
                <a:gd name="T14" fmla="*/ 19 w 88"/>
                <a:gd name="T15" fmla="*/ 76 h 76"/>
                <a:gd name="T16" fmla="*/ 14 w 88"/>
                <a:gd name="T17" fmla="*/ 64 h 76"/>
                <a:gd name="T18" fmla="*/ 43 w 88"/>
                <a:gd name="T19" fmla="*/ 52 h 76"/>
                <a:gd name="T20" fmla="*/ 33 w 88"/>
                <a:gd name="T21" fmla="*/ 26 h 76"/>
                <a:gd name="T22" fmla="*/ 5 w 88"/>
                <a:gd name="T23" fmla="*/ 38 h 76"/>
                <a:gd name="T24" fmla="*/ 0 w 88"/>
                <a:gd name="T25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6">
                  <a:moveTo>
                    <a:pt x="0" y="24"/>
                  </a:moveTo>
                  <a:lnTo>
                    <a:pt x="66" y="0"/>
                  </a:lnTo>
                  <a:lnTo>
                    <a:pt x="71" y="12"/>
                  </a:lnTo>
                  <a:lnTo>
                    <a:pt x="45" y="24"/>
                  </a:lnTo>
                  <a:lnTo>
                    <a:pt x="55" y="50"/>
                  </a:lnTo>
                  <a:lnTo>
                    <a:pt x="83" y="40"/>
                  </a:lnTo>
                  <a:lnTo>
                    <a:pt x="88" y="52"/>
                  </a:lnTo>
                  <a:lnTo>
                    <a:pt x="19" y="76"/>
                  </a:lnTo>
                  <a:lnTo>
                    <a:pt x="14" y="64"/>
                  </a:lnTo>
                  <a:lnTo>
                    <a:pt x="43" y="52"/>
                  </a:lnTo>
                  <a:lnTo>
                    <a:pt x="33" y="26"/>
                  </a:lnTo>
                  <a:lnTo>
                    <a:pt x="5" y="3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264268" y="768683"/>
              <a:ext cx="33663" cy="26326"/>
            </a:xfrm>
            <a:custGeom>
              <a:avLst/>
              <a:gdLst>
                <a:gd name="T0" fmla="*/ 9 w 33"/>
                <a:gd name="T1" fmla="*/ 1 h 26"/>
                <a:gd name="T2" fmla="*/ 11 w 33"/>
                <a:gd name="T3" fmla="*/ 7 h 26"/>
                <a:gd name="T4" fmla="*/ 7 w 33"/>
                <a:gd name="T5" fmla="*/ 10 h 26"/>
                <a:gd name="T6" fmla="*/ 6 w 33"/>
                <a:gd name="T7" fmla="*/ 15 h 26"/>
                <a:gd name="T8" fmla="*/ 8 w 33"/>
                <a:gd name="T9" fmla="*/ 19 h 26"/>
                <a:gd name="T10" fmla="*/ 11 w 33"/>
                <a:gd name="T11" fmla="*/ 20 h 26"/>
                <a:gd name="T12" fmla="*/ 13 w 33"/>
                <a:gd name="T13" fmla="*/ 19 h 26"/>
                <a:gd name="T14" fmla="*/ 14 w 33"/>
                <a:gd name="T15" fmla="*/ 16 h 26"/>
                <a:gd name="T16" fmla="*/ 14 w 33"/>
                <a:gd name="T17" fmla="*/ 11 h 26"/>
                <a:gd name="T18" fmla="*/ 16 w 33"/>
                <a:gd name="T19" fmla="*/ 4 h 26"/>
                <a:gd name="T20" fmla="*/ 22 w 33"/>
                <a:gd name="T21" fmla="*/ 0 h 26"/>
                <a:gd name="T22" fmla="*/ 26 w 33"/>
                <a:gd name="T23" fmla="*/ 1 h 26"/>
                <a:gd name="T24" fmla="*/ 30 w 33"/>
                <a:gd name="T25" fmla="*/ 4 h 26"/>
                <a:gd name="T26" fmla="*/ 32 w 33"/>
                <a:gd name="T27" fmla="*/ 10 h 26"/>
                <a:gd name="T28" fmla="*/ 31 w 33"/>
                <a:gd name="T29" fmla="*/ 18 h 26"/>
                <a:gd name="T30" fmla="*/ 25 w 33"/>
                <a:gd name="T31" fmla="*/ 22 h 26"/>
                <a:gd name="T32" fmla="*/ 24 w 33"/>
                <a:gd name="T33" fmla="*/ 17 h 26"/>
                <a:gd name="T34" fmla="*/ 27 w 33"/>
                <a:gd name="T35" fmla="*/ 14 h 26"/>
                <a:gd name="T36" fmla="*/ 27 w 33"/>
                <a:gd name="T37" fmla="*/ 10 h 26"/>
                <a:gd name="T38" fmla="*/ 25 w 33"/>
                <a:gd name="T39" fmla="*/ 7 h 26"/>
                <a:gd name="T40" fmla="*/ 23 w 33"/>
                <a:gd name="T41" fmla="*/ 6 h 26"/>
                <a:gd name="T42" fmla="*/ 21 w 33"/>
                <a:gd name="T43" fmla="*/ 7 h 26"/>
                <a:gd name="T44" fmla="*/ 20 w 33"/>
                <a:gd name="T45" fmla="*/ 13 h 26"/>
                <a:gd name="T46" fmla="*/ 19 w 33"/>
                <a:gd name="T47" fmla="*/ 20 h 26"/>
                <a:gd name="T48" fmla="*/ 17 w 33"/>
                <a:gd name="T49" fmla="*/ 24 h 26"/>
                <a:gd name="T50" fmla="*/ 12 w 33"/>
                <a:gd name="T51" fmla="*/ 26 h 26"/>
                <a:gd name="T52" fmla="*/ 7 w 33"/>
                <a:gd name="T53" fmla="*/ 25 h 26"/>
                <a:gd name="T54" fmla="*/ 3 w 33"/>
                <a:gd name="T55" fmla="*/ 22 h 26"/>
                <a:gd name="T56" fmla="*/ 1 w 33"/>
                <a:gd name="T57" fmla="*/ 15 h 26"/>
                <a:gd name="T58" fmla="*/ 2 w 33"/>
                <a:gd name="T59" fmla="*/ 6 h 26"/>
                <a:gd name="T60" fmla="*/ 9 w 3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" h="26">
                  <a:moveTo>
                    <a:pt x="9" y="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7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6"/>
                    <a:pt x="7" y="18"/>
                    <a:pt x="8" y="19"/>
                  </a:cubicBezTo>
                  <a:cubicBezTo>
                    <a:pt x="9" y="19"/>
                    <a:pt x="10" y="20"/>
                    <a:pt x="11" y="20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4" y="16"/>
                    <a:pt x="14" y="14"/>
                    <a:pt x="14" y="11"/>
                  </a:cubicBezTo>
                  <a:cubicBezTo>
                    <a:pt x="14" y="8"/>
                    <a:pt x="15" y="6"/>
                    <a:pt x="16" y="4"/>
                  </a:cubicBezTo>
                  <a:cubicBezTo>
                    <a:pt x="17" y="2"/>
                    <a:pt x="19" y="1"/>
                    <a:pt x="22" y="0"/>
                  </a:cubicBezTo>
                  <a:cubicBezTo>
                    <a:pt x="23" y="0"/>
                    <a:pt x="25" y="0"/>
                    <a:pt x="26" y="1"/>
                  </a:cubicBezTo>
                  <a:cubicBezTo>
                    <a:pt x="28" y="1"/>
                    <a:pt x="29" y="2"/>
                    <a:pt x="30" y="4"/>
                  </a:cubicBezTo>
                  <a:cubicBezTo>
                    <a:pt x="31" y="5"/>
                    <a:pt x="31" y="7"/>
                    <a:pt x="32" y="10"/>
                  </a:cubicBezTo>
                  <a:cubicBezTo>
                    <a:pt x="33" y="13"/>
                    <a:pt x="32" y="16"/>
                    <a:pt x="31" y="18"/>
                  </a:cubicBezTo>
                  <a:cubicBezTo>
                    <a:pt x="30" y="20"/>
                    <a:pt x="28" y="22"/>
                    <a:pt x="25" y="2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6" y="15"/>
                    <a:pt x="27" y="14"/>
                  </a:cubicBezTo>
                  <a:cubicBezTo>
                    <a:pt x="27" y="13"/>
                    <a:pt x="27" y="12"/>
                    <a:pt x="27" y="10"/>
                  </a:cubicBezTo>
                  <a:cubicBezTo>
                    <a:pt x="27" y="9"/>
                    <a:pt x="26" y="7"/>
                    <a:pt x="25" y="7"/>
                  </a:cubicBezTo>
                  <a:cubicBezTo>
                    <a:pt x="24" y="6"/>
                    <a:pt x="24" y="6"/>
                    <a:pt x="23" y="6"/>
                  </a:cubicBezTo>
                  <a:cubicBezTo>
                    <a:pt x="22" y="6"/>
                    <a:pt x="22" y="6"/>
                    <a:pt x="21" y="7"/>
                  </a:cubicBezTo>
                  <a:cubicBezTo>
                    <a:pt x="21" y="8"/>
                    <a:pt x="21" y="10"/>
                    <a:pt x="20" y="13"/>
                  </a:cubicBezTo>
                  <a:cubicBezTo>
                    <a:pt x="20" y="16"/>
                    <a:pt x="20" y="18"/>
                    <a:pt x="19" y="20"/>
                  </a:cubicBezTo>
                  <a:cubicBezTo>
                    <a:pt x="19" y="21"/>
                    <a:pt x="18" y="23"/>
                    <a:pt x="17" y="24"/>
                  </a:cubicBezTo>
                  <a:cubicBezTo>
                    <a:pt x="16" y="25"/>
                    <a:pt x="14" y="25"/>
                    <a:pt x="12" y="26"/>
                  </a:cubicBezTo>
                  <a:cubicBezTo>
                    <a:pt x="11" y="26"/>
                    <a:pt x="9" y="26"/>
                    <a:pt x="7" y="25"/>
                  </a:cubicBezTo>
                  <a:cubicBezTo>
                    <a:pt x="6" y="24"/>
                    <a:pt x="4" y="23"/>
                    <a:pt x="3" y="22"/>
                  </a:cubicBezTo>
                  <a:cubicBezTo>
                    <a:pt x="2" y="20"/>
                    <a:pt x="1" y="18"/>
                    <a:pt x="1" y="15"/>
                  </a:cubicBezTo>
                  <a:cubicBezTo>
                    <a:pt x="0" y="12"/>
                    <a:pt x="0" y="9"/>
                    <a:pt x="2" y="6"/>
                  </a:cubicBezTo>
                  <a:cubicBezTo>
                    <a:pt x="3" y="4"/>
                    <a:pt x="6" y="2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477469" y="920168"/>
              <a:ext cx="26758" cy="32800"/>
            </a:xfrm>
            <a:custGeom>
              <a:avLst/>
              <a:gdLst>
                <a:gd name="T0" fmla="*/ 0 w 26"/>
                <a:gd name="T1" fmla="*/ 3 h 32"/>
                <a:gd name="T2" fmla="*/ 6 w 26"/>
                <a:gd name="T3" fmla="*/ 2 h 32"/>
                <a:gd name="T4" fmla="*/ 8 w 26"/>
                <a:gd name="T5" fmla="*/ 18 h 32"/>
                <a:gd name="T6" fmla="*/ 8 w 26"/>
                <a:gd name="T7" fmla="*/ 23 h 32"/>
                <a:gd name="T8" fmla="*/ 10 w 26"/>
                <a:gd name="T9" fmla="*/ 26 h 32"/>
                <a:gd name="T10" fmla="*/ 14 w 26"/>
                <a:gd name="T11" fmla="*/ 27 h 32"/>
                <a:gd name="T12" fmla="*/ 18 w 26"/>
                <a:gd name="T13" fmla="*/ 25 h 32"/>
                <a:gd name="T14" fmla="*/ 20 w 26"/>
                <a:gd name="T15" fmla="*/ 23 h 32"/>
                <a:gd name="T16" fmla="*/ 19 w 26"/>
                <a:gd name="T17" fmla="*/ 17 h 32"/>
                <a:gd name="T18" fmla="*/ 18 w 26"/>
                <a:gd name="T19" fmla="*/ 1 h 32"/>
                <a:gd name="T20" fmla="*/ 24 w 26"/>
                <a:gd name="T21" fmla="*/ 0 h 32"/>
                <a:gd name="T22" fmla="*/ 25 w 26"/>
                <a:gd name="T23" fmla="*/ 16 h 32"/>
                <a:gd name="T24" fmla="*/ 26 w 26"/>
                <a:gd name="T25" fmla="*/ 24 h 32"/>
                <a:gd name="T26" fmla="*/ 24 w 26"/>
                <a:gd name="T27" fmla="*/ 28 h 32"/>
                <a:gd name="T28" fmla="*/ 21 w 26"/>
                <a:gd name="T29" fmla="*/ 30 h 32"/>
                <a:gd name="T30" fmla="*/ 15 w 26"/>
                <a:gd name="T31" fmla="*/ 32 h 32"/>
                <a:gd name="T32" fmla="*/ 8 w 26"/>
                <a:gd name="T33" fmla="*/ 31 h 32"/>
                <a:gd name="T34" fmla="*/ 5 w 26"/>
                <a:gd name="T35" fmla="*/ 29 h 32"/>
                <a:gd name="T36" fmla="*/ 3 w 26"/>
                <a:gd name="T37" fmla="*/ 26 h 32"/>
                <a:gd name="T38" fmla="*/ 1 w 26"/>
                <a:gd name="T39" fmla="*/ 18 h 32"/>
                <a:gd name="T40" fmla="*/ 0 w 26"/>
                <a:gd name="T41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2">
                  <a:moveTo>
                    <a:pt x="0" y="3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21"/>
                    <a:pt x="8" y="22"/>
                    <a:pt x="8" y="23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1" y="27"/>
                    <a:pt x="13" y="27"/>
                    <a:pt x="14" y="27"/>
                  </a:cubicBezTo>
                  <a:cubicBezTo>
                    <a:pt x="16" y="27"/>
                    <a:pt x="17" y="26"/>
                    <a:pt x="18" y="25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22"/>
                    <a:pt x="20" y="20"/>
                    <a:pt x="19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20"/>
                    <a:pt x="26" y="22"/>
                    <a:pt x="26" y="24"/>
                  </a:cubicBezTo>
                  <a:cubicBezTo>
                    <a:pt x="25" y="25"/>
                    <a:pt x="25" y="27"/>
                    <a:pt x="24" y="28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19" y="31"/>
                    <a:pt x="17" y="32"/>
                    <a:pt x="15" y="32"/>
                  </a:cubicBezTo>
                  <a:cubicBezTo>
                    <a:pt x="12" y="32"/>
                    <a:pt x="10" y="32"/>
                    <a:pt x="8" y="31"/>
                  </a:cubicBezTo>
                  <a:cubicBezTo>
                    <a:pt x="7" y="31"/>
                    <a:pt x="6" y="30"/>
                    <a:pt x="5" y="29"/>
                  </a:cubicBezTo>
                  <a:cubicBezTo>
                    <a:pt x="4" y="28"/>
                    <a:pt x="3" y="27"/>
                    <a:pt x="3" y="26"/>
                  </a:cubicBezTo>
                  <a:cubicBezTo>
                    <a:pt x="2" y="24"/>
                    <a:pt x="2" y="22"/>
                    <a:pt x="1" y="18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4" name="Freeform 23"/>
            <p:cNvSpPr/>
            <p:nvPr/>
          </p:nvSpPr>
          <p:spPr bwMode="auto">
            <a:xfrm>
              <a:off x="508111" y="913263"/>
              <a:ext cx="32800" cy="35821"/>
            </a:xfrm>
            <a:custGeom>
              <a:avLst/>
              <a:gdLst>
                <a:gd name="T0" fmla="*/ 21 w 76"/>
                <a:gd name="T1" fmla="*/ 83 h 83"/>
                <a:gd name="T2" fmla="*/ 0 w 76"/>
                <a:gd name="T3" fmla="*/ 14 h 83"/>
                <a:gd name="T4" fmla="*/ 14 w 76"/>
                <a:gd name="T5" fmla="*/ 12 h 83"/>
                <a:gd name="T6" fmla="*/ 57 w 76"/>
                <a:gd name="T7" fmla="*/ 50 h 83"/>
                <a:gd name="T8" fmla="*/ 43 w 76"/>
                <a:gd name="T9" fmla="*/ 2 h 83"/>
                <a:gd name="T10" fmla="*/ 55 w 76"/>
                <a:gd name="T11" fmla="*/ 0 h 83"/>
                <a:gd name="T12" fmla="*/ 76 w 76"/>
                <a:gd name="T13" fmla="*/ 69 h 83"/>
                <a:gd name="T14" fmla="*/ 62 w 76"/>
                <a:gd name="T15" fmla="*/ 71 h 83"/>
                <a:gd name="T16" fmla="*/ 21 w 76"/>
                <a:gd name="T17" fmla="*/ 35 h 83"/>
                <a:gd name="T18" fmla="*/ 33 w 76"/>
                <a:gd name="T19" fmla="*/ 81 h 83"/>
                <a:gd name="T20" fmla="*/ 21 w 76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3">
                  <a:moveTo>
                    <a:pt x="21" y="83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57" y="5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76" y="69"/>
                  </a:lnTo>
                  <a:lnTo>
                    <a:pt x="62" y="71"/>
                  </a:lnTo>
                  <a:lnTo>
                    <a:pt x="21" y="35"/>
                  </a:lnTo>
                  <a:lnTo>
                    <a:pt x="33" y="81"/>
                  </a:lnTo>
                  <a:lnTo>
                    <a:pt x="21" y="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5" name="Freeform 24"/>
            <p:cNvSpPr/>
            <p:nvPr/>
          </p:nvSpPr>
          <p:spPr bwMode="auto">
            <a:xfrm>
              <a:off x="538753" y="908084"/>
              <a:ext cx="17263" cy="30642"/>
            </a:xfrm>
            <a:custGeom>
              <a:avLst/>
              <a:gdLst>
                <a:gd name="T0" fmla="*/ 26 w 40"/>
                <a:gd name="T1" fmla="*/ 71 h 71"/>
                <a:gd name="T2" fmla="*/ 0 w 40"/>
                <a:gd name="T3" fmla="*/ 5 h 71"/>
                <a:gd name="T4" fmla="*/ 12 w 40"/>
                <a:gd name="T5" fmla="*/ 0 h 71"/>
                <a:gd name="T6" fmla="*/ 40 w 40"/>
                <a:gd name="T7" fmla="*/ 66 h 71"/>
                <a:gd name="T8" fmla="*/ 26 w 4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6" y="71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40" y="66"/>
                  </a:lnTo>
                  <a:lnTo>
                    <a:pt x="26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6" name="Freeform 25"/>
            <p:cNvSpPr/>
            <p:nvPr/>
          </p:nvSpPr>
          <p:spPr bwMode="auto">
            <a:xfrm>
              <a:off x="546953" y="893842"/>
              <a:ext cx="30642" cy="34526"/>
            </a:xfrm>
            <a:custGeom>
              <a:avLst/>
              <a:gdLst>
                <a:gd name="T0" fmla="*/ 57 w 71"/>
                <a:gd name="T1" fmla="*/ 80 h 80"/>
                <a:gd name="T2" fmla="*/ 0 w 71"/>
                <a:gd name="T3" fmla="*/ 30 h 80"/>
                <a:gd name="T4" fmla="*/ 14 w 71"/>
                <a:gd name="T5" fmla="*/ 23 h 80"/>
                <a:gd name="T6" fmla="*/ 57 w 71"/>
                <a:gd name="T7" fmla="*/ 61 h 80"/>
                <a:gd name="T8" fmla="*/ 45 w 71"/>
                <a:gd name="T9" fmla="*/ 7 h 80"/>
                <a:gd name="T10" fmla="*/ 59 w 71"/>
                <a:gd name="T11" fmla="*/ 0 h 80"/>
                <a:gd name="T12" fmla="*/ 71 w 71"/>
                <a:gd name="T13" fmla="*/ 73 h 80"/>
                <a:gd name="T14" fmla="*/ 57 w 71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80">
                  <a:moveTo>
                    <a:pt x="57" y="80"/>
                  </a:moveTo>
                  <a:lnTo>
                    <a:pt x="0" y="30"/>
                  </a:lnTo>
                  <a:lnTo>
                    <a:pt x="14" y="23"/>
                  </a:lnTo>
                  <a:lnTo>
                    <a:pt x="57" y="61"/>
                  </a:lnTo>
                  <a:lnTo>
                    <a:pt x="45" y="7"/>
                  </a:lnTo>
                  <a:lnTo>
                    <a:pt x="59" y="0"/>
                  </a:lnTo>
                  <a:lnTo>
                    <a:pt x="71" y="73"/>
                  </a:lnTo>
                  <a:lnTo>
                    <a:pt x="57" y="8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7" name="Freeform 26"/>
            <p:cNvSpPr/>
            <p:nvPr/>
          </p:nvSpPr>
          <p:spPr bwMode="auto">
            <a:xfrm>
              <a:off x="574574" y="877442"/>
              <a:ext cx="37979" cy="37547"/>
            </a:xfrm>
            <a:custGeom>
              <a:avLst/>
              <a:gdLst>
                <a:gd name="T0" fmla="*/ 45 w 88"/>
                <a:gd name="T1" fmla="*/ 87 h 87"/>
                <a:gd name="T2" fmla="*/ 0 w 88"/>
                <a:gd name="T3" fmla="*/ 33 h 87"/>
                <a:gd name="T4" fmla="*/ 43 w 88"/>
                <a:gd name="T5" fmla="*/ 0 h 87"/>
                <a:gd name="T6" fmla="*/ 50 w 88"/>
                <a:gd name="T7" fmla="*/ 9 h 87"/>
                <a:gd name="T8" fmla="*/ 19 w 88"/>
                <a:gd name="T9" fmla="*/ 33 h 87"/>
                <a:gd name="T10" fmla="*/ 28 w 88"/>
                <a:gd name="T11" fmla="*/ 45 h 87"/>
                <a:gd name="T12" fmla="*/ 57 w 88"/>
                <a:gd name="T13" fmla="*/ 23 h 87"/>
                <a:gd name="T14" fmla="*/ 66 w 88"/>
                <a:gd name="T15" fmla="*/ 33 h 87"/>
                <a:gd name="T16" fmla="*/ 38 w 88"/>
                <a:gd name="T17" fmla="*/ 54 h 87"/>
                <a:gd name="T18" fmla="*/ 50 w 88"/>
                <a:gd name="T19" fmla="*/ 68 h 87"/>
                <a:gd name="T20" fmla="*/ 80 w 88"/>
                <a:gd name="T21" fmla="*/ 45 h 87"/>
                <a:gd name="T22" fmla="*/ 88 w 88"/>
                <a:gd name="T23" fmla="*/ 54 h 87"/>
                <a:gd name="T24" fmla="*/ 45 w 8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7">
                  <a:moveTo>
                    <a:pt x="45" y="87"/>
                  </a:moveTo>
                  <a:lnTo>
                    <a:pt x="0" y="33"/>
                  </a:lnTo>
                  <a:lnTo>
                    <a:pt x="43" y="0"/>
                  </a:lnTo>
                  <a:lnTo>
                    <a:pt x="50" y="9"/>
                  </a:lnTo>
                  <a:lnTo>
                    <a:pt x="19" y="33"/>
                  </a:lnTo>
                  <a:lnTo>
                    <a:pt x="28" y="45"/>
                  </a:lnTo>
                  <a:lnTo>
                    <a:pt x="57" y="23"/>
                  </a:lnTo>
                  <a:lnTo>
                    <a:pt x="66" y="33"/>
                  </a:lnTo>
                  <a:lnTo>
                    <a:pt x="38" y="54"/>
                  </a:lnTo>
                  <a:lnTo>
                    <a:pt x="50" y="68"/>
                  </a:lnTo>
                  <a:lnTo>
                    <a:pt x="80" y="45"/>
                  </a:lnTo>
                  <a:lnTo>
                    <a:pt x="88" y="54"/>
                  </a:lnTo>
                  <a:lnTo>
                    <a:pt x="45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97016" y="857589"/>
              <a:ext cx="41863" cy="36253"/>
            </a:xfrm>
            <a:custGeom>
              <a:avLst/>
              <a:gdLst>
                <a:gd name="T0" fmla="*/ 8 w 41"/>
                <a:gd name="T1" fmla="*/ 14 h 35"/>
                <a:gd name="T2" fmla="*/ 11 w 41"/>
                <a:gd name="T3" fmla="*/ 11 h 35"/>
                <a:gd name="T4" fmla="*/ 14 w 41"/>
                <a:gd name="T5" fmla="*/ 7 h 35"/>
                <a:gd name="T6" fmla="*/ 17 w 41"/>
                <a:gd name="T7" fmla="*/ 7 h 35"/>
                <a:gd name="T8" fmla="*/ 19 w 41"/>
                <a:gd name="T9" fmla="*/ 8 h 35"/>
                <a:gd name="T10" fmla="*/ 21 w 41"/>
                <a:gd name="T11" fmla="*/ 10 h 35"/>
                <a:gd name="T12" fmla="*/ 20 w 41"/>
                <a:gd name="T13" fmla="*/ 12 h 35"/>
                <a:gd name="T14" fmla="*/ 17 w 41"/>
                <a:gd name="T15" fmla="*/ 16 h 35"/>
                <a:gd name="T16" fmla="*/ 14 w 41"/>
                <a:gd name="T17" fmla="*/ 19 h 35"/>
                <a:gd name="T18" fmla="*/ 8 w 41"/>
                <a:gd name="T19" fmla="*/ 14 h 35"/>
                <a:gd name="T20" fmla="*/ 27 w 41"/>
                <a:gd name="T21" fmla="*/ 31 h 35"/>
                <a:gd name="T22" fmla="*/ 17 w 41"/>
                <a:gd name="T23" fmla="*/ 22 h 35"/>
                <a:gd name="T24" fmla="*/ 18 w 41"/>
                <a:gd name="T25" fmla="*/ 22 h 35"/>
                <a:gd name="T26" fmla="*/ 21 w 41"/>
                <a:gd name="T27" fmla="*/ 19 h 35"/>
                <a:gd name="T28" fmla="*/ 23 w 41"/>
                <a:gd name="T29" fmla="*/ 19 h 35"/>
                <a:gd name="T30" fmla="*/ 28 w 41"/>
                <a:gd name="T31" fmla="*/ 20 h 35"/>
                <a:gd name="T32" fmla="*/ 36 w 41"/>
                <a:gd name="T33" fmla="*/ 21 h 35"/>
                <a:gd name="T34" fmla="*/ 41 w 41"/>
                <a:gd name="T35" fmla="*/ 15 h 35"/>
                <a:gd name="T36" fmla="*/ 34 w 41"/>
                <a:gd name="T37" fmla="*/ 14 h 35"/>
                <a:gd name="T38" fmla="*/ 28 w 41"/>
                <a:gd name="T39" fmla="*/ 13 h 35"/>
                <a:gd name="T40" fmla="*/ 24 w 41"/>
                <a:gd name="T41" fmla="*/ 14 h 35"/>
                <a:gd name="T42" fmla="*/ 26 w 41"/>
                <a:gd name="T43" fmla="*/ 8 h 35"/>
                <a:gd name="T44" fmla="*/ 23 w 41"/>
                <a:gd name="T45" fmla="*/ 3 h 35"/>
                <a:gd name="T46" fmla="*/ 19 w 41"/>
                <a:gd name="T47" fmla="*/ 0 h 35"/>
                <a:gd name="T48" fmla="*/ 14 w 41"/>
                <a:gd name="T49" fmla="*/ 1 h 35"/>
                <a:gd name="T50" fmla="*/ 9 w 41"/>
                <a:gd name="T51" fmla="*/ 6 h 35"/>
                <a:gd name="T52" fmla="*/ 0 w 41"/>
                <a:gd name="T53" fmla="*/ 15 h 35"/>
                <a:gd name="T54" fmla="*/ 23 w 41"/>
                <a:gd name="T55" fmla="*/ 35 h 35"/>
                <a:gd name="T56" fmla="*/ 27 w 41"/>
                <a:gd name="T5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35">
                  <a:moveTo>
                    <a:pt x="8" y="14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5" y="7"/>
                    <a:pt x="16" y="6"/>
                    <a:pt x="17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20" y="8"/>
                    <a:pt x="20" y="9"/>
                    <a:pt x="21" y="10"/>
                  </a:cubicBezTo>
                  <a:cubicBezTo>
                    <a:pt x="21" y="10"/>
                    <a:pt x="21" y="11"/>
                    <a:pt x="20" y="12"/>
                  </a:cubicBezTo>
                  <a:cubicBezTo>
                    <a:pt x="20" y="12"/>
                    <a:pt x="19" y="14"/>
                    <a:pt x="17" y="16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8" y="14"/>
                  </a:lnTo>
                  <a:close/>
                  <a:moveTo>
                    <a:pt x="27" y="31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20" y="20"/>
                    <a:pt x="21" y="19"/>
                  </a:cubicBezTo>
                  <a:cubicBezTo>
                    <a:pt x="21" y="19"/>
                    <a:pt x="22" y="19"/>
                    <a:pt x="23" y="19"/>
                  </a:cubicBezTo>
                  <a:cubicBezTo>
                    <a:pt x="24" y="19"/>
                    <a:pt x="25" y="19"/>
                    <a:pt x="28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1" y="14"/>
                    <a:pt x="29" y="13"/>
                    <a:pt x="28" y="13"/>
                  </a:cubicBezTo>
                  <a:cubicBezTo>
                    <a:pt x="27" y="13"/>
                    <a:pt x="26" y="14"/>
                    <a:pt x="24" y="14"/>
                  </a:cubicBezTo>
                  <a:cubicBezTo>
                    <a:pt x="26" y="12"/>
                    <a:pt x="26" y="10"/>
                    <a:pt x="26" y="8"/>
                  </a:cubicBezTo>
                  <a:cubicBezTo>
                    <a:pt x="26" y="6"/>
                    <a:pt x="25" y="4"/>
                    <a:pt x="23" y="3"/>
                  </a:cubicBezTo>
                  <a:cubicBezTo>
                    <a:pt x="22" y="2"/>
                    <a:pt x="20" y="1"/>
                    <a:pt x="19" y="0"/>
                  </a:cubicBezTo>
                  <a:cubicBezTo>
                    <a:pt x="17" y="0"/>
                    <a:pt x="16" y="0"/>
                    <a:pt x="14" y="1"/>
                  </a:cubicBezTo>
                  <a:cubicBezTo>
                    <a:pt x="13" y="2"/>
                    <a:pt x="11" y="3"/>
                    <a:pt x="9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7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09" name="Freeform 28"/>
            <p:cNvSpPr/>
            <p:nvPr/>
          </p:nvSpPr>
          <p:spPr bwMode="auto">
            <a:xfrm>
              <a:off x="620322" y="834284"/>
              <a:ext cx="32800" cy="30642"/>
            </a:xfrm>
            <a:custGeom>
              <a:avLst/>
              <a:gdLst>
                <a:gd name="T0" fmla="*/ 13 w 32"/>
                <a:gd name="T1" fmla="*/ 28 h 30"/>
                <a:gd name="T2" fmla="*/ 16 w 32"/>
                <a:gd name="T3" fmla="*/ 22 h 30"/>
                <a:gd name="T4" fmla="*/ 21 w 32"/>
                <a:gd name="T5" fmla="*/ 23 h 30"/>
                <a:gd name="T6" fmla="*/ 25 w 32"/>
                <a:gd name="T7" fmla="*/ 20 h 30"/>
                <a:gd name="T8" fmla="*/ 26 w 32"/>
                <a:gd name="T9" fmla="*/ 16 h 30"/>
                <a:gd name="T10" fmla="*/ 25 w 32"/>
                <a:gd name="T11" fmla="*/ 13 h 30"/>
                <a:gd name="T12" fmla="*/ 23 w 32"/>
                <a:gd name="T13" fmla="*/ 13 h 30"/>
                <a:gd name="T14" fmla="*/ 20 w 32"/>
                <a:gd name="T15" fmla="*/ 14 h 30"/>
                <a:gd name="T16" fmla="*/ 17 w 32"/>
                <a:gd name="T17" fmla="*/ 17 h 30"/>
                <a:gd name="T18" fmla="*/ 10 w 32"/>
                <a:gd name="T19" fmla="*/ 21 h 30"/>
                <a:gd name="T20" fmla="*/ 4 w 32"/>
                <a:gd name="T21" fmla="*/ 20 h 30"/>
                <a:gd name="T22" fmla="*/ 1 w 32"/>
                <a:gd name="T23" fmla="*/ 16 h 30"/>
                <a:gd name="T24" fmla="*/ 0 w 32"/>
                <a:gd name="T25" fmla="*/ 12 h 30"/>
                <a:gd name="T26" fmla="*/ 3 w 32"/>
                <a:gd name="T27" fmla="*/ 6 h 30"/>
                <a:gd name="T28" fmla="*/ 10 w 32"/>
                <a:gd name="T29" fmla="*/ 1 h 30"/>
                <a:gd name="T30" fmla="*/ 17 w 32"/>
                <a:gd name="T31" fmla="*/ 2 h 30"/>
                <a:gd name="T32" fmla="*/ 14 w 32"/>
                <a:gd name="T33" fmla="*/ 7 h 30"/>
                <a:gd name="T34" fmla="*/ 10 w 32"/>
                <a:gd name="T35" fmla="*/ 6 h 30"/>
                <a:gd name="T36" fmla="*/ 7 w 32"/>
                <a:gd name="T37" fmla="*/ 9 h 30"/>
                <a:gd name="T38" fmla="*/ 5 w 32"/>
                <a:gd name="T39" fmla="*/ 13 h 30"/>
                <a:gd name="T40" fmla="*/ 6 w 32"/>
                <a:gd name="T41" fmla="*/ 15 h 30"/>
                <a:gd name="T42" fmla="*/ 9 w 32"/>
                <a:gd name="T43" fmla="*/ 15 h 30"/>
                <a:gd name="T44" fmla="*/ 13 w 32"/>
                <a:gd name="T45" fmla="*/ 12 h 30"/>
                <a:gd name="T46" fmla="*/ 19 w 32"/>
                <a:gd name="T47" fmla="*/ 7 h 30"/>
                <a:gd name="T48" fmla="*/ 23 w 32"/>
                <a:gd name="T49" fmla="*/ 6 h 30"/>
                <a:gd name="T50" fmla="*/ 28 w 32"/>
                <a:gd name="T51" fmla="*/ 8 h 30"/>
                <a:gd name="T52" fmla="*/ 31 w 32"/>
                <a:gd name="T53" fmla="*/ 12 h 30"/>
                <a:gd name="T54" fmla="*/ 32 w 32"/>
                <a:gd name="T55" fmla="*/ 17 h 30"/>
                <a:gd name="T56" fmla="*/ 29 w 32"/>
                <a:gd name="T57" fmla="*/ 23 h 30"/>
                <a:gd name="T58" fmla="*/ 22 w 32"/>
                <a:gd name="T59" fmla="*/ 29 h 30"/>
                <a:gd name="T60" fmla="*/ 13 w 32"/>
                <a:gd name="T61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30">
                  <a:moveTo>
                    <a:pt x="13" y="28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8" y="23"/>
                    <a:pt x="20" y="23"/>
                    <a:pt x="21" y="23"/>
                  </a:cubicBezTo>
                  <a:cubicBezTo>
                    <a:pt x="23" y="23"/>
                    <a:pt x="24" y="22"/>
                    <a:pt x="25" y="20"/>
                  </a:cubicBezTo>
                  <a:cubicBezTo>
                    <a:pt x="26" y="19"/>
                    <a:pt x="26" y="17"/>
                    <a:pt x="26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3"/>
                    <a:pt x="23" y="13"/>
                  </a:cubicBezTo>
                  <a:cubicBezTo>
                    <a:pt x="22" y="13"/>
                    <a:pt x="21" y="13"/>
                    <a:pt x="20" y="14"/>
                  </a:cubicBezTo>
                  <a:cubicBezTo>
                    <a:pt x="20" y="14"/>
                    <a:pt x="19" y="15"/>
                    <a:pt x="17" y="17"/>
                  </a:cubicBezTo>
                  <a:cubicBezTo>
                    <a:pt x="14" y="19"/>
                    <a:pt x="12" y="20"/>
                    <a:pt x="10" y="21"/>
                  </a:cubicBezTo>
                  <a:cubicBezTo>
                    <a:pt x="8" y="22"/>
                    <a:pt x="6" y="21"/>
                    <a:pt x="4" y="20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1" y="8"/>
                    <a:pt x="3" y="6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2" y="0"/>
                    <a:pt x="14" y="0"/>
                    <a:pt x="17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10"/>
                    <a:pt x="5" y="12"/>
                    <a:pt x="5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1" y="14"/>
                    <a:pt x="13" y="12"/>
                  </a:cubicBezTo>
                  <a:cubicBezTo>
                    <a:pt x="16" y="10"/>
                    <a:pt x="17" y="8"/>
                    <a:pt x="19" y="7"/>
                  </a:cubicBezTo>
                  <a:cubicBezTo>
                    <a:pt x="20" y="7"/>
                    <a:pt x="22" y="6"/>
                    <a:pt x="23" y="6"/>
                  </a:cubicBezTo>
                  <a:cubicBezTo>
                    <a:pt x="25" y="6"/>
                    <a:pt x="26" y="7"/>
                    <a:pt x="28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2" y="17"/>
                  </a:cubicBezTo>
                  <a:cubicBezTo>
                    <a:pt x="32" y="19"/>
                    <a:pt x="31" y="21"/>
                    <a:pt x="29" y="23"/>
                  </a:cubicBezTo>
                  <a:cubicBezTo>
                    <a:pt x="27" y="26"/>
                    <a:pt x="25" y="28"/>
                    <a:pt x="22" y="29"/>
                  </a:cubicBezTo>
                  <a:cubicBezTo>
                    <a:pt x="19" y="30"/>
                    <a:pt x="17" y="29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0" name="Freeform 29"/>
            <p:cNvSpPr/>
            <p:nvPr/>
          </p:nvSpPr>
          <p:spPr bwMode="auto">
            <a:xfrm>
              <a:off x="632837" y="819610"/>
              <a:ext cx="30642" cy="19853"/>
            </a:xfrm>
            <a:custGeom>
              <a:avLst/>
              <a:gdLst>
                <a:gd name="T0" fmla="*/ 64 w 71"/>
                <a:gd name="T1" fmla="*/ 46 h 46"/>
                <a:gd name="T2" fmla="*/ 0 w 71"/>
                <a:gd name="T3" fmla="*/ 15 h 46"/>
                <a:gd name="T4" fmla="*/ 5 w 71"/>
                <a:gd name="T5" fmla="*/ 0 h 46"/>
                <a:gd name="T6" fmla="*/ 71 w 71"/>
                <a:gd name="T7" fmla="*/ 31 h 46"/>
                <a:gd name="T8" fmla="*/ 64 w 71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6">
                  <a:moveTo>
                    <a:pt x="64" y="46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71" y="31"/>
                  </a:lnTo>
                  <a:lnTo>
                    <a:pt x="6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1" name="Freeform 30"/>
            <p:cNvSpPr/>
            <p:nvPr/>
          </p:nvSpPr>
          <p:spPr bwMode="auto">
            <a:xfrm>
              <a:off x="636722" y="794147"/>
              <a:ext cx="34958" cy="24600"/>
            </a:xfrm>
            <a:custGeom>
              <a:avLst/>
              <a:gdLst>
                <a:gd name="T0" fmla="*/ 76 w 81"/>
                <a:gd name="T1" fmla="*/ 57 h 57"/>
                <a:gd name="T2" fmla="*/ 19 w 81"/>
                <a:gd name="T3" fmla="*/ 36 h 57"/>
                <a:gd name="T4" fmla="*/ 12 w 81"/>
                <a:gd name="T5" fmla="*/ 57 h 57"/>
                <a:gd name="T6" fmla="*/ 0 w 81"/>
                <a:gd name="T7" fmla="*/ 52 h 57"/>
                <a:gd name="T8" fmla="*/ 19 w 81"/>
                <a:gd name="T9" fmla="*/ 0 h 57"/>
                <a:gd name="T10" fmla="*/ 31 w 81"/>
                <a:gd name="T11" fmla="*/ 2 h 57"/>
                <a:gd name="T12" fmla="*/ 24 w 81"/>
                <a:gd name="T13" fmla="*/ 24 h 57"/>
                <a:gd name="T14" fmla="*/ 81 w 81"/>
                <a:gd name="T15" fmla="*/ 43 h 57"/>
                <a:gd name="T16" fmla="*/ 76 w 81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7">
                  <a:moveTo>
                    <a:pt x="76" y="57"/>
                  </a:moveTo>
                  <a:lnTo>
                    <a:pt x="19" y="36"/>
                  </a:lnTo>
                  <a:lnTo>
                    <a:pt x="12" y="57"/>
                  </a:lnTo>
                  <a:lnTo>
                    <a:pt x="0" y="52"/>
                  </a:lnTo>
                  <a:lnTo>
                    <a:pt x="19" y="0"/>
                  </a:lnTo>
                  <a:lnTo>
                    <a:pt x="31" y="2"/>
                  </a:lnTo>
                  <a:lnTo>
                    <a:pt x="24" y="24"/>
                  </a:lnTo>
                  <a:lnTo>
                    <a:pt x="81" y="43"/>
                  </a:lnTo>
                  <a:lnTo>
                    <a:pt x="76" y="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2" name="Freeform 31"/>
            <p:cNvSpPr/>
            <p:nvPr/>
          </p:nvSpPr>
          <p:spPr bwMode="auto">
            <a:xfrm>
              <a:off x="646216" y="764368"/>
              <a:ext cx="33663" cy="28916"/>
            </a:xfrm>
            <a:custGeom>
              <a:avLst/>
              <a:gdLst>
                <a:gd name="T0" fmla="*/ 75 w 78"/>
                <a:gd name="T1" fmla="*/ 52 h 67"/>
                <a:gd name="T2" fmla="*/ 45 w 78"/>
                <a:gd name="T3" fmla="*/ 48 h 67"/>
                <a:gd name="T4" fmla="*/ 0 w 78"/>
                <a:gd name="T5" fmla="*/ 67 h 67"/>
                <a:gd name="T6" fmla="*/ 2 w 78"/>
                <a:gd name="T7" fmla="*/ 50 h 67"/>
                <a:gd name="T8" fmla="*/ 33 w 78"/>
                <a:gd name="T9" fmla="*/ 38 h 67"/>
                <a:gd name="T10" fmla="*/ 9 w 78"/>
                <a:gd name="T11" fmla="*/ 17 h 67"/>
                <a:gd name="T12" fmla="*/ 11 w 78"/>
                <a:gd name="T13" fmla="*/ 0 h 67"/>
                <a:gd name="T14" fmla="*/ 47 w 78"/>
                <a:gd name="T15" fmla="*/ 33 h 67"/>
                <a:gd name="T16" fmla="*/ 78 w 78"/>
                <a:gd name="T17" fmla="*/ 38 h 67"/>
                <a:gd name="T18" fmla="*/ 75 w 78"/>
                <a:gd name="T1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67">
                  <a:moveTo>
                    <a:pt x="75" y="52"/>
                  </a:moveTo>
                  <a:lnTo>
                    <a:pt x="45" y="48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33" y="38"/>
                  </a:lnTo>
                  <a:lnTo>
                    <a:pt x="9" y="17"/>
                  </a:lnTo>
                  <a:lnTo>
                    <a:pt x="11" y="0"/>
                  </a:lnTo>
                  <a:lnTo>
                    <a:pt x="47" y="33"/>
                  </a:lnTo>
                  <a:lnTo>
                    <a:pt x="78" y="38"/>
                  </a:lnTo>
                  <a:lnTo>
                    <a:pt x="75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3" name="Freeform 32"/>
            <p:cNvSpPr>
              <a:spLocks noEditPoints="1"/>
            </p:cNvSpPr>
            <p:nvPr/>
          </p:nvSpPr>
          <p:spPr bwMode="auto">
            <a:xfrm>
              <a:off x="306131" y="576630"/>
              <a:ext cx="328864" cy="327138"/>
            </a:xfrm>
            <a:custGeom>
              <a:avLst/>
              <a:gdLst>
                <a:gd name="T0" fmla="*/ 161 w 322"/>
                <a:gd name="T1" fmla="*/ 0 h 319"/>
                <a:gd name="T2" fmla="*/ 0 w 322"/>
                <a:gd name="T3" fmla="*/ 159 h 319"/>
                <a:gd name="T4" fmla="*/ 161 w 322"/>
                <a:gd name="T5" fmla="*/ 319 h 319"/>
                <a:gd name="T6" fmla="*/ 322 w 322"/>
                <a:gd name="T7" fmla="*/ 159 h 319"/>
                <a:gd name="T8" fmla="*/ 161 w 322"/>
                <a:gd name="T9" fmla="*/ 0 h 319"/>
                <a:gd name="T10" fmla="*/ 161 w 322"/>
                <a:gd name="T11" fmla="*/ 6 h 319"/>
                <a:gd name="T12" fmla="*/ 316 w 322"/>
                <a:gd name="T13" fmla="*/ 159 h 319"/>
                <a:gd name="T14" fmla="*/ 299 w 322"/>
                <a:gd name="T15" fmla="*/ 228 h 319"/>
                <a:gd name="T16" fmla="*/ 23 w 322"/>
                <a:gd name="T17" fmla="*/ 228 h 319"/>
                <a:gd name="T18" fmla="*/ 23 w 322"/>
                <a:gd name="T19" fmla="*/ 229 h 319"/>
                <a:gd name="T20" fmla="*/ 6 w 322"/>
                <a:gd name="T21" fmla="*/ 159 h 319"/>
                <a:gd name="T22" fmla="*/ 161 w 322"/>
                <a:gd name="T23" fmla="*/ 6 h 319"/>
                <a:gd name="T24" fmla="*/ 161 w 322"/>
                <a:gd name="T25" fmla="*/ 313 h 319"/>
                <a:gd name="T26" fmla="*/ 27 w 322"/>
                <a:gd name="T27" fmla="*/ 236 h 319"/>
                <a:gd name="T28" fmla="*/ 295 w 322"/>
                <a:gd name="T29" fmla="*/ 236 h 319"/>
                <a:gd name="T30" fmla="*/ 161 w 322"/>
                <a:gd name="T31" fmla="*/ 3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319">
                  <a:moveTo>
                    <a:pt x="161" y="0"/>
                  </a:moveTo>
                  <a:cubicBezTo>
                    <a:pt x="72" y="0"/>
                    <a:pt x="0" y="71"/>
                    <a:pt x="0" y="159"/>
                  </a:cubicBezTo>
                  <a:cubicBezTo>
                    <a:pt x="0" y="248"/>
                    <a:pt x="72" y="319"/>
                    <a:pt x="161" y="319"/>
                  </a:cubicBezTo>
                  <a:cubicBezTo>
                    <a:pt x="250" y="319"/>
                    <a:pt x="322" y="248"/>
                    <a:pt x="322" y="159"/>
                  </a:cubicBezTo>
                  <a:cubicBezTo>
                    <a:pt x="322" y="71"/>
                    <a:pt x="250" y="0"/>
                    <a:pt x="161" y="0"/>
                  </a:cubicBezTo>
                  <a:close/>
                  <a:moveTo>
                    <a:pt x="161" y="6"/>
                  </a:moveTo>
                  <a:cubicBezTo>
                    <a:pt x="247" y="6"/>
                    <a:pt x="316" y="75"/>
                    <a:pt x="316" y="159"/>
                  </a:cubicBezTo>
                  <a:cubicBezTo>
                    <a:pt x="316" y="184"/>
                    <a:pt x="310" y="208"/>
                    <a:pt x="299" y="228"/>
                  </a:cubicBezTo>
                  <a:cubicBezTo>
                    <a:pt x="23" y="228"/>
                    <a:pt x="23" y="228"/>
                    <a:pt x="23" y="228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12" y="208"/>
                    <a:pt x="6" y="184"/>
                    <a:pt x="6" y="159"/>
                  </a:cubicBezTo>
                  <a:cubicBezTo>
                    <a:pt x="6" y="75"/>
                    <a:pt x="75" y="6"/>
                    <a:pt x="161" y="6"/>
                  </a:cubicBezTo>
                  <a:close/>
                  <a:moveTo>
                    <a:pt x="161" y="313"/>
                  </a:moveTo>
                  <a:cubicBezTo>
                    <a:pt x="104" y="313"/>
                    <a:pt x="54" y="282"/>
                    <a:pt x="27" y="236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69" y="282"/>
                    <a:pt x="218" y="313"/>
                    <a:pt x="161" y="3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4" name="Freeform 33"/>
            <p:cNvSpPr>
              <a:spLocks noEditPoints="1"/>
            </p:cNvSpPr>
            <p:nvPr/>
          </p:nvSpPr>
          <p:spPr bwMode="auto">
            <a:xfrm>
              <a:off x="327279" y="596051"/>
              <a:ext cx="286138" cy="212337"/>
            </a:xfrm>
            <a:custGeom>
              <a:avLst/>
              <a:gdLst>
                <a:gd name="T0" fmla="*/ 236 w 280"/>
                <a:gd name="T1" fmla="*/ 171 h 207"/>
                <a:gd name="T2" fmla="*/ 158 w 280"/>
                <a:gd name="T3" fmla="*/ 183 h 207"/>
                <a:gd name="T4" fmla="*/ 187 w 280"/>
                <a:gd name="T5" fmla="*/ 139 h 207"/>
                <a:gd name="T6" fmla="*/ 214 w 280"/>
                <a:gd name="T7" fmla="*/ 153 h 207"/>
                <a:gd name="T8" fmla="*/ 232 w 280"/>
                <a:gd name="T9" fmla="*/ 139 h 207"/>
                <a:gd name="T10" fmla="*/ 259 w 280"/>
                <a:gd name="T11" fmla="*/ 152 h 207"/>
                <a:gd name="T12" fmla="*/ 271 w 280"/>
                <a:gd name="T13" fmla="*/ 139 h 207"/>
                <a:gd name="T14" fmla="*/ 242 w 280"/>
                <a:gd name="T15" fmla="*/ 120 h 207"/>
                <a:gd name="T16" fmla="*/ 179 w 280"/>
                <a:gd name="T17" fmla="*/ 78 h 207"/>
                <a:gd name="T18" fmla="*/ 101 w 280"/>
                <a:gd name="T19" fmla="*/ 78 h 207"/>
                <a:gd name="T20" fmla="*/ 46 w 280"/>
                <a:gd name="T21" fmla="*/ 106 h 207"/>
                <a:gd name="T22" fmla="*/ 9 w 280"/>
                <a:gd name="T23" fmla="*/ 125 h 207"/>
                <a:gd name="T24" fmla="*/ 24 w 280"/>
                <a:gd name="T25" fmla="*/ 149 h 207"/>
                <a:gd name="T26" fmla="*/ 56 w 280"/>
                <a:gd name="T27" fmla="*/ 124 h 207"/>
                <a:gd name="T28" fmla="*/ 69 w 280"/>
                <a:gd name="T29" fmla="*/ 149 h 207"/>
                <a:gd name="T30" fmla="*/ 100 w 280"/>
                <a:gd name="T31" fmla="*/ 124 h 207"/>
                <a:gd name="T32" fmla="*/ 120 w 280"/>
                <a:gd name="T33" fmla="*/ 138 h 207"/>
                <a:gd name="T34" fmla="*/ 123 w 280"/>
                <a:gd name="T35" fmla="*/ 182 h 207"/>
                <a:gd name="T36" fmla="*/ 44 w 280"/>
                <a:gd name="T37" fmla="*/ 171 h 207"/>
                <a:gd name="T38" fmla="*/ 0 w 280"/>
                <a:gd name="T39" fmla="*/ 186 h 207"/>
                <a:gd name="T40" fmla="*/ 98 w 280"/>
                <a:gd name="T41" fmla="*/ 188 h 207"/>
                <a:gd name="T42" fmla="*/ 183 w 280"/>
                <a:gd name="T43" fmla="*/ 188 h 207"/>
                <a:gd name="T44" fmla="*/ 280 w 280"/>
                <a:gd name="T45" fmla="*/ 186 h 207"/>
                <a:gd name="T46" fmla="*/ 203 w 280"/>
                <a:gd name="T47" fmla="*/ 79 h 207"/>
                <a:gd name="T48" fmla="*/ 199 w 280"/>
                <a:gd name="T49" fmla="*/ 122 h 207"/>
                <a:gd name="T50" fmla="*/ 203 w 280"/>
                <a:gd name="T51" fmla="*/ 79 h 207"/>
                <a:gd name="T52" fmla="*/ 65 w 280"/>
                <a:gd name="T53" fmla="*/ 105 h 207"/>
                <a:gd name="T54" fmla="*/ 93 w 280"/>
                <a:gd name="T55" fmla="*/ 95 h 207"/>
                <a:gd name="T56" fmla="*/ 148 w 280"/>
                <a:gd name="T57" fmla="*/ 108 h 207"/>
                <a:gd name="T58" fmla="*/ 136 w 280"/>
                <a:gd name="T59" fmla="*/ 84 h 207"/>
                <a:gd name="T60" fmla="*/ 108 w 280"/>
                <a:gd name="T61" fmla="*/ 107 h 207"/>
                <a:gd name="T62" fmla="*/ 179 w 280"/>
                <a:gd name="T63" fmla="*/ 122 h 207"/>
                <a:gd name="T64" fmla="*/ 161 w 280"/>
                <a:gd name="T65" fmla="*/ 10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0" h="207">
                  <a:moveTo>
                    <a:pt x="275" y="174"/>
                  </a:moveTo>
                  <a:cubicBezTo>
                    <a:pt x="253" y="191"/>
                    <a:pt x="236" y="171"/>
                    <a:pt x="236" y="171"/>
                  </a:cubicBezTo>
                  <a:cubicBezTo>
                    <a:pt x="207" y="198"/>
                    <a:pt x="184" y="172"/>
                    <a:pt x="184" y="172"/>
                  </a:cubicBezTo>
                  <a:cubicBezTo>
                    <a:pt x="166" y="185"/>
                    <a:pt x="158" y="183"/>
                    <a:pt x="158" y="183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214" y="153"/>
                    <a:pt x="214" y="153"/>
                    <a:pt x="214" y="153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32" y="139"/>
                    <a:pt x="232" y="139"/>
                    <a:pt x="232" y="139"/>
                  </a:cubicBezTo>
                  <a:cubicBezTo>
                    <a:pt x="238" y="153"/>
                    <a:pt x="238" y="153"/>
                    <a:pt x="238" y="153"/>
                  </a:cubicBezTo>
                  <a:cubicBezTo>
                    <a:pt x="259" y="152"/>
                    <a:pt x="259" y="152"/>
                    <a:pt x="259" y="152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19"/>
                    <a:pt x="271" y="119"/>
                    <a:pt x="271" y="119"/>
                  </a:cubicBezTo>
                  <a:cubicBezTo>
                    <a:pt x="242" y="120"/>
                    <a:pt x="242" y="120"/>
                    <a:pt x="242" y="120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9" y="139"/>
                    <a:pt x="129" y="139"/>
                    <a:pt x="129" y="139"/>
                  </a:cubicBezTo>
                  <a:cubicBezTo>
                    <a:pt x="123" y="182"/>
                    <a:pt x="123" y="182"/>
                    <a:pt x="123" y="182"/>
                  </a:cubicBezTo>
                  <a:cubicBezTo>
                    <a:pt x="113" y="185"/>
                    <a:pt x="98" y="172"/>
                    <a:pt x="98" y="172"/>
                  </a:cubicBezTo>
                  <a:cubicBezTo>
                    <a:pt x="69" y="198"/>
                    <a:pt x="44" y="171"/>
                    <a:pt x="44" y="171"/>
                  </a:cubicBezTo>
                  <a:cubicBezTo>
                    <a:pt x="26" y="191"/>
                    <a:pt x="5" y="174"/>
                    <a:pt x="5" y="17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3" y="201"/>
                    <a:pt x="45" y="187"/>
                    <a:pt x="45" y="187"/>
                  </a:cubicBezTo>
                  <a:cubicBezTo>
                    <a:pt x="74" y="206"/>
                    <a:pt x="98" y="188"/>
                    <a:pt x="98" y="188"/>
                  </a:cubicBezTo>
                  <a:cubicBezTo>
                    <a:pt x="127" y="207"/>
                    <a:pt x="140" y="189"/>
                    <a:pt x="140" y="189"/>
                  </a:cubicBezTo>
                  <a:cubicBezTo>
                    <a:pt x="159" y="206"/>
                    <a:pt x="183" y="188"/>
                    <a:pt x="183" y="188"/>
                  </a:cubicBezTo>
                  <a:cubicBezTo>
                    <a:pt x="207" y="207"/>
                    <a:pt x="235" y="187"/>
                    <a:pt x="235" y="187"/>
                  </a:cubicBezTo>
                  <a:cubicBezTo>
                    <a:pt x="259" y="202"/>
                    <a:pt x="280" y="186"/>
                    <a:pt x="280" y="186"/>
                  </a:cubicBezTo>
                  <a:lnTo>
                    <a:pt x="275" y="174"/>
                  </a:lnTo>
                  <a:close/>
                  <a:moveTo>
                    <a:pt x="203" y="79"/>
                  </a:moveTo>
                  <a:cubicBezTo>
                    <a:pt x="223" y="121"/>
                    <a:pt x="223" y="121"/>
                    <a:pt x="223" y="121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87" y="95"/>
                    <a:pt x="187" y="95"/>
                    <a:pt x="187" y="95"/>
                  </a:cubicBezTo>
                  <a:lnTo>
                    <a:pt x="203" y="79"/>
                  </a:lnTo>
                  <a:close/>
                  <a:moveTo>
                    <a:pt x="88" y="106"/>
                  </a:moveTo>
                  <a:cubicBezTo>
                    <a:pt x="65" y="105"/>
                    <a:pt x="65" y="105"/>
                    <a:pt x="65" y="105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88" y="106"/>
                  </a:lnTo>
                  <a:close/>
                  <a:moveTo>
                    <a:pt x="148" y="108"/>
                  </a:moveTo>
                  <a:cubicBezTo>
                    <a:pt x="145" y="84"/>
                    <a:pt x="145" y="84"/>
                    <a:pt x="14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61" y="108"/>
                    <a:pt x="161" y="108"/>
                    <a:pt x="161" y="108"/>
                  </a:cubicBezTo>
                  <a:lnTo>
                    <a:pt x="148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5" name="Freeform 34"/>
            <p:cNvSpPr/>
            <p:nvPr/>
          </p:nvSpPr>
          <p:spPr bwMode="auto">
            <a:xfrm>
              <a:off x="271173" y="644388"/>
              <a:ext cx="17263" cy="19421"/>
            </a:xfrm>
            <a:custGeom>
              <a:avLst/>
              <a:gdLst>
                <a:gd name="T0" fmla="*/ 15 w 17"/>
                <a:gd name="T1" fmla="*/ 18 h 19"/>
                <a:gd name="T2" fmla="*/ 17 w 17"/>
                <a:gd name="T3" fmla="*/ 18 h 19"/>
                <a:gd name="T4" fmla="*/ 16 w 17"/>
                <a:gd name="T5" fmla="*/ 12 h 19"/>
                <a:gd name="T6" fmla="*/ 9 w 17"/>
                <a:gd name="T7" fmla="*/ 1 h 19"/>
                <a:gd name="T8" fmla="*/ 1 w 17"/>
                <a:gd name="T9" fmla="*/ 0 h 19"/>
                <a:gd name="T10" fmla="*/ 1 w 17"/>
                <a:gd name="T11" fmla="*/ 2 h 19"/>
                <a:gd name="T12" fmla="*/ 7 w 17"/>
                <a:gd name="T13" fmla="*/ 6 h 19"/>
                <a:gd name="T14" fmla="*/ 13 w 17"/>
                <a:gd name="T15" fmla="*/ 14 h 19"/>
                <a:gd name="T16" fmla="*/ 15 w 17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5" y="18"/>
                  </a:moveTo>
                  <a:cubicBezTo>
                    <a:pt x="15" y="18"/>
                    <a:pt x="16" y="19"/>
                    <a:pt x="17" y="18"/>
                  </a:cubicBezTo>
                  <a:cubicBezTo>
                    <a:pt x="17" y="18"/>
                    <a:pt x="17" y="14"/>
                    <a:pt x="16" y="12"/>
                  </a:cubicBezTo>
                  <a:cubicBezTo>
                    <a:pt x="16" y="12"/>
                    <a:pt x="10" y="5"/>
                    <a:pt x="9" y="1"/>
                  </a:cubicBezTo>
                  <a:cubicBezTo>
                    <a:pt x="9" y="1"/>
                    <a:pt x="8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2"/>
                    <a:pt x="4" y="1"/>
                    <a:pt x="7" y="6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5" y="17"/>
                    <a:pt x="15" y="1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6" name="Freeform 35"/>
            <p:cNvSpPr/>
            <p:nvPr/>
          </p:nvSpPr>
          <p:spPr bwMode="auto">
            <a:xfrm>
              <a:off x="297931" y="650430"/>
              <a:ext cx="12084" cy="17695"/>
            </a:xfrm>
            <a:custGeom>
              <a:avLst/>
              <a:gdLst>
                <a:gd name="T0" fmla="*/ 10 w 12"/>
                <a:gd name="T1" fmla="*/ 1 h 17"/>
                <a:gd name="T2" fmla="*/ 3 w 12"/>
                <a:gd name="T3" fmla="*/ 0 h 17"/>
                <a:gd name="T4" fmla="*/ 2 w 12"/>
                <a:gd name="T5" fmla="*/ 2 h 17"/>
                <a:gd name="T6" fmla="*/ 5 w 12"/>
                <a:gd name="T7" fmla="*/ 15 h 17"/>
                <a:gd name="T8" fmla="*/ 7 w 12"/>
                <a:gd name="T9" fmla="*/ 14 h 17"/>
                <a:gd name="T10" fmla="*/ 11 w 12"/>
                <a:gd name="T11" fmla="*/ 4 h 17"/>
                <a:gd name="T12" fmla="*/ 10 w 12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10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2" y="2"/>
                  </a:cubicBezTo>
                  <a:cubicBezTo>
                    <a:pt x="2" y="2"/>
                    <a:pt x="6" y="10"/>
                    <a:pt x="5" y="15"/>
                  </a:cubicBezTo>
                  <a:cubicBezTo>
                    <a:pt x="5" y="15"/>
                    <a:pt x="6" y="17"/>
                    <a:pt x="7" y="14"/>
                  </a:cubicBezTo>
                  <a:cubicBezTo>
                    <a:pt x="7" y="14"/>
                    <a:pt x="9" y="5"/>
                    <a:pt x="11" y="4"/>
                  </a:cubicBezTo>
                  <a:cubicBezTo>
                    <a:pt x="11" y="4"/>
                    <a:pt x="12" y="1"/>
                    <a:pt x="1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7" name="Freeform 36"/>
            <p:cNvSpPr/>
            <p:nvPr/>
          </p:nvSpPr>
          <p:spPr bwMode="auto">
            <a:xfrm>
              <a:off x="278510" y="659925"/>
              <a:ext cx="18126" cy="34526"/>
            </a:xfrm>
            <a:custGeom>
              <a:avLst/>
              <a:gdLst>
                <a:gd name="T0" fmla="*/ 15 w 18"/>
                <a:gd name="T1" fmla="*/ 2 h 34"/>
                <a:gd name="T2" fmla="*/ 14 w 18"/>
                <a:gd name="T3" fmla="*/ 2 h 34"/>
                <a:gd name="T4" fmla="*/ 12 w 18"/>
                <a:gd name="T5" fmla="*/ 12 h 34"/>
                <a:gd name="T6" fmla="*/ 12 w 18"/>
                <a:gd name="T7" fmla="*/ 21 h 34"/>
                <a:gd name="T8" fmla="*/ 11 w 18"/>
                <a:gd name="T9" fmla="*/ 27 h 34"/>
                <a:gd name="T10" fmla="*/ 10 w 18"/>
                <a:gd name="T11" fmla="*/ 27 h 34"/>
                <a:gd name="T12" fmla="*/ 1 w 18"/>
                <a:gd name="T13" fmla="*/ 18 h 34"/>
                <a:gd name="T14" fmla="*/ 2 w 18"/>
                <a:gd name="T15" fmla="*/ 20 h 34"/>
                <a:gd name="T16" fmla="*/ 6 w 18"/>
                <a:gd name="T17" fmla="*/ 33 h 34"/>
                <a:gd name="T18" fmla="*/ 13 w 18"/>
                <a:gd name="T19" fmla="*/ 34 h 34"/>
                <a:gd name="T20" fmla="*/ 18 w 18"/>
                <a:gd name="T21" fmla="*/ 21 h 34"/>
                <a:gd name="T22" fmla="*/ 17 w 18"/>
                <a:gd name="T23" fmla="*/ 13 h 34"/>
                <a:gd name="T24" fmla="*/ 15 w 18"/>
                <a:gd name="T2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5" y="2"/>
                  </a:moveTo>
                  <a:cubicBezTo>
                    <a:pt x="15" y="2"/>
                    <a:pt x="15" y="0"/>
                    <a:pt x="14" y="2"/>
                  </a:cubicBezTo>
                  <a:cubicBezTo>
                    <a:pt x="14" y="2"/>
                    <a:pt x="14" y="9"/>
                    <a:pt x="12" y="12"/>
                  </a:cubicBezTo>
                  <a:cubicBezTo>
                    <a:pt x="12" y="12"/>
                    <a:pt x="12" y="19"/>
                    <a:pt x="12" y="21"/>
                  </a:cubicBezTo>
                  <a:cubicBezTo>
                    <a:pt x="12" y="21"/>
                    <a:pt x="10" y="26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6" y="16"/>
                    <a:pt x="1" y="18"/>
                  </a:cubicBezTo>
                  <a:cubicBezTo>
                    <a:pt x="1" y="18"/>
                    <a:pt x="0" y="19"/>
                    <a:pt x="2" y="20"/>
                  </a:cubicBezTo>
                  <a:cubicBezTo>
                    <a:pt x="2" y="20"/>
                    <a:pt x="7" y="30"/>
                    <a:pt x="6" y="33"/>
                  </a:cubicBezTo>
                  <a:cubicBezTo>
                    <a:pt x="6" y="33"/>
                    <a:pt x="10" y="34"/>
                    <a:pt x="13" y="34"/>
                  </a:cubicBezTo>
                  <a:cubicBezTo>
                    <a:pt x="13" y="34"/>
                    <a:pt x="17" y="25"/>
                    <a:pt x="18" y="21"/>
                  </a:cubicBezTo>
                  <a:cubicBezTo>
                    <a:pt x="18" y="21"/>
                    <a:pt x="18" y="15"/>
                    <a:pt x="17" y="13"/>
                  </a:cubicBezTo>
                  <a:cubicBezTo>
                    <a:pt x="17" y="13"/>
                    <a:pt x="17" y="5"/>
                    <a:pt x="1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8" name="Freeform 37"/>
            <p:cNvSpPr/>
            <p:nvPr/>
          </p:nvSpPr>
          <p:spPr bwMode="auto">
            <a:xfrm>
              <a:off x="508111" y="546851"/>
              <a:ext cx="59127" cy="27621"/>
            </a:xfrm>
            <a:custGeom>
              <a:avLst/>
              <a:gdLst>
                <a:gd name="T0" fmla="*/ 58 w 58"/>
                <a:gd name="T1" fmla="*/ 9 h 27"/>
                <a:gd name="T2" fmla="*/ 55 w 58"/>
                <a:gd name="T3" fmla="*/ 9 h 27"/>
                <a:gd name="T4" fmla="*/ 51 w 58"/>
                <a:gd name="T5" fmla="*/ 8 h 27"/>
                <a:gd name="T6" fmla="*/ 50 w 58"/>
                <a:gd name="T7" fmla="*/ 2 h 27"/>
                <a:gd name="T8" fmla="*/ 47 w 58"/>
                <a:gd name="T9" fmla="*/ 0 h 27"/>
                <a:gd name="T10" fmla="*/ 45 w 58"/>
                <a:gd name="T11" fmla="*/ 5 h 27"/>
                <a:gd name="T12" fmla="*/ 44 w 58"/>
                <a:gd name="T13" fmla="*/ 7 h 27"/>
                <a:gd name="T14" fmla="*/ 34 w 58"/>
                <a:gd name="T15" fmla="*/ 7 h 27"/>
                <a:gd name="T16" fmla="*/ 37 w 58"/>
                <a:gd name="T17" fmla="*/ 4 h 27"/>
                <a:gd name="T18" fmla="*/ 35 w 58"/>
                <a:gd name="T19" fmla="*/ 3 h 27"/>
                <a:gd name="T20" fmla="*/ 30 w 58"/>
                <a:gd name="T21" fmla="*/ 10 h 27"/>
                <a:gd name="T22" fmla="*/ 34 w 58"/>
                <a:gd name="T23" fmla="*/ 14 h 27"/>
                <a:gd name="T24" fmla="*/ 26 w 58"/>
                <a:gd name="T25" fmla="*/ 18 h 27"/>
                <a:gd name="T26" fmla="*/ 4 w 58"/>
                <a:gd name="T27" fmla="*/ 24 h 27"/>
                <a:gd name="T28" fmla="*/ 5 w 58"/>
                <a:gd name="T29" fmla="*/ 26 h 27"/>
                <a:gd name="T30" fmla="*/ 24 w 58"/>
                <a:gd name="T31" fmla="*/ 24 h 27"/>
                <a:gd name="T32" fmla="*/ 49 w 58"/>
                <a:gd name="T33" fmla="*/ 13 h 27"/>
                <a:gd name="T34" fmla="*/ 58 w 58"/>
                <a:gd name="T35" fmla="*/ 13 h 27"/>
                <a:gd name="T36" fmla="*/ 58 w 58"/>
                <a:gd name="T3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27">
                  <a:moveTo>
                    <a:pt x="58" y="9"/>
                  </a:moveTo>
                  <a:cubicBezTo>
                    <a:pt x="57" y="8"/>
                    <a:pt x="55" y="9"/>
                    <a:pt x="55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0" y="2"/>
                    <a:pt x="50" y="2"/>
                  </a:cubicBezTo>
                  <a:cubicBezTo>
                    <a:pt x="49" y="0"/>
                    <a:pt x="47" y="0"/>
                    <a:pt x="47" y="0"/>
                  </a:cubicBezTo>
                  <a:cubicBezTo>
                    <a:pt x="46" y="1"/>
                    <a:pt x="45" y="5"/>
                    <a:pt x="45" y="5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7" y="4"/>
                    <a:pt x="37" y="4"/>
                  </a:cubicBezTo>
                  <a:cubicBezTo>
                    <a:pt x="38" y="1"/>
                    <a:pt x="35" y="3"/>
                    <a:pt x="35" y="3"/>
                  </a:cubicBezTo>
                  <a:cubicBezTo>
                    <a:pt x="30" y="5"/>
                    <a:pt x="30" y="10"/>
                    <a:pt x="30" y="10"/>
                  </a:cubicBezTo>
                  <a:cubicBezTo>
                    <a:pt x="29" y="14"/>
                    <a:pt x="33" y="14"/>
                    <a:pt x="34" y="14"/>
                  </a:cubicBezTo>
                  <a:cubicBezTo>
                    <a:pt x="33" y="15"/>
                    <a:pt x="26" y="18"/>
                    <a:pt x="26" y="18"/>
                  </a:cubicBezTo>
                  <a:cubicBezTo>
                    <a:pt x="17" y="24"/>
                    <a:pt x="4" y="24"/>
                    <a:pt x="4" y="24"/>
                  </a:cubicBezTo>
                  <a:cubicBezTo>
                    <a:pt x="0" y="25"/>
                    <a:pt x="5" y="26"/>
                    <a:pt x="5" y="26"/>
                  </a:cubicBezTo>
                  <a:cubicBezTo>
                    <a:pt x="9" y="27"/>
                    <a:pt x="24" y="24"/>
                    <a:pt x="24" y="24"/>
                  </a:cubicBezTo>
                  <a:cubicBezTo>
                    <a:pt x="46" y="18"/>
                    <a:pt x="49" y="13"/>
                    <a:pt x="49" y="13"/>
                  </a:cubicBezTo>
                  <a:cubicBezTo>
                    <a:pt x="53" y="13"/>
                    <a:pt x="58" y="13"/>
                    <a:pt x="58" y="13"/>
                  </a:cubicBezTo>
                  <a:lnTo>
                    <a:pt x="5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19" name="Freeform 38"/>
            <p:cNvSpPr/>
            <p:nvPr/>
          </p:nvSpPr>
          <p:spPr bwMode="auto">
            <a:xfrm>
              <a:off x="537890" y="573609"/>
              <a:ext cx="18126" cy="16400"/>
            </a:xfrm>
            <a:custGeom>
              <a:avLst/>
              <a:gdLst>
                <a:gd name="T0" fmla="*/ 10 w 18"/>
                <a:gd name="T1" fmla="*/ 5 h 16"/>
                <a:gd name="T2" fmla="*/ 4 w 18"/>
                <a:gd name="T3" fmla="*/ 14 h 16"/>
                <a:gd name="T4" fmla="*/ 3 w 18"/>
                <a:gd name="T5" fmla="*/ 16 h 16"/>
                <a:gd name="T6" fmla="*/ 14 w 18"/>
                <a:gd name="T7" fmla="*/ 13 h 16"/>
                <a:gd name="T8" fmla="*/ 14 w 18"/>
                <a:gd name="T9" fmla="*/ 4 h 16"/>
                <a:gd name="T10" fmla="*/ 10 w 18"/>
                <a:gd name="T1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0" y="5"/>
                  </a:moveTo>
                  <a:cubicBezTo>
                    <a:pt x="10" y="5"/>
                    <a:pt x="7" y="14"/>
                    <a:pt x="4" y="14"/>
                  </a:cubicBezTo>
                  <a:cubicBezTo>
                    <a:pt x="4" y="14"/>
                    <a:pt x="0" y="16"/>
                    <a:pt x="3" y="16"/>
                  </a:cubicBezTo>
                  <a:cubicBezTo>
                    <a:pt x="3" y="16"/>
                    <a:pt x="10" y="13"/>
                    <a:pt x="14" y="13"/>
                  </a:cubicBezTo>
                  <a:cubicBezTo>
                    <a:pt x="14" y="13"/>
                    <a:pt x="18" y="10"/>
                    <a:pt x="14" y="4"/>
                  </a:cubicBezTo>
                  <a:cubicBezTo>
                    <a:pt x="14" y="4"/>
                    <a:pt x="12" y="0"/>
                    <a:pt x="1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0" name="Freeform 39"/>
            <p:cNvSpPr>
              <a:spLocks noEditPoints="1"/>
            </p:cNvSpPr>
            <p:nvPr/>
          </p:nvSpPr>
          <p:spPr bwMode="auto">
            <a:xfrm>
              <a:off x="625501" y="652588"/>
              <a:ext cx="61284" cy="38842"/>
            </a:xfrm>
            <a:custGeom>
              <a:avLst/>
              <a:gdLst>
                <a:gd name="T0" fmla="*/ 59 w 60"/>
                <a:gd name="T1" fmla="*/ 18 h 38"/>
                <a:gd name="T2" fmla="*/ 58 w 60"/>
                <a:gd name="T3" fmla="*/ 18 h 38"/>
                <a:gd name="T4" fmla="*/ 54 w 60"/>
                <a:gd name="T5" fmla="*/ 15 h 38"/>
                <a:gd name="T6" fmla="*/ 52 w 60"/>
                <a:gd name="T7" fmla="*/ 11 h 38"/>
                <a:gd name="T8" fmla="*/ 49 w 60"/>
                <a:gd name="T9" fmla="*/ 10 h 38"/>
                <a:gd name="T10" fmla="*/ 42 w 60"/>
                <a:gd name="T11" fmla="*/ 5 h 38"/>
                <a:gd name="T12" fmla="*/ 44 w 60"/>
                <a:gd name="T13" fmla="*/ 2 h 38"/>
                <a:gd name="T14" fmla="*/ 42 w 60"/>
                <a:gd name="T15" fmla="*/ 0 h 38"/>
                <a:gd name="T16" fmla="*/ 36 w 60"/>
                <a:gd name="T17" fmla="*/ 2 h 38"/>
                <a:gd name="T18" fmla="*/ 39 w 60"/>
                <a:gd name="T19" fmla="*/ 6 h 38"/>
                <a:gd name="T20" fmla="*/ 47 w 60"/>
                <a:gd name="T21" fmla="*/ 11 h 38"/>
                <a:gd name="T22" fmla="*/ 47 w 60"/>
                <a:gd name="T23" fmla="*/ 16 h 38"/>
                <a:gd name="T24" fmla="*/ 43 w 60"/>
                <a:gd name="T25" fmla="*/ 15 h 38"/>
                <a:gd name="T26" fmla="*/ 26 w 60"/>
                <a:gd name="T27" fmla="*/ 5 h 38"/>
                <a:gd name="T28" fmla="*/ 21 w 60"/>
                <a:gd name="T29" fmla="*/ 6 h 38"/>
                <a:gd name="T30" fmla="*/ 22 w 60"/>
                <a:gd name="T31" fmla="*/ 10 h 38"/>
                <a:gd name="T32" fmla="*/ 27 w 60"/>
                <a:gd name="T33" fmla="*/ 13 h 38"/>
                <a:gd name="T34" fmla="*/ 21 w 60"/>
                <a:gd name="T35" fmla="*/ 13 h 38"/>
                <a:gd name="T36" fmla="*/ 19 w 60"/>
                <a:gd name="T37" fmla="*/ 17 h 38"/>
                <a:gd name="T38" fmla="*/ 18 w 60"/>
                <a:gd name="T39" fmla="*/ 23 h 38"/>
                <a:gd name="T40" fmla="*/ 6 w 60"/>
                <a:gd name="T41" fmla="*/ 5 h 38"/>
                <a:gd name="T42" fmla="*/ 1 w 60"/>
                <a:gd name="T43" fmla="*/ 22 h 38"/>
                <a:gd name="T44" fmla="*/ 8 w 60"/>
                <a:gd name="T45" fmla="*/ 29 h 38"/>
                <a:gd name="T46" fmla="*/ 14 w 60"/>
                <a:gd name="T47" fmla="*/ 28 h 38"/>
                <a:gd name="T48" fmla="*/ 15 w 60"/>
                <a:gd name="T49" fmla="*/ 28 h 38"/>
                <a:gd name="T50" fmla="*/ 15 w 60"/>
                <a:gd name="T51" fmla="*/ 32 h 38"/>
                <a:gd name="T52" fmla="*/ 15 w 60"/>
                <a:gd name="T53" fmla="*/ 35 h 38"/>
                <a:gd name="T54" fmla="*/ 19 w 60"/>
                <a:gd name="T55" fmla="*/ 33 h 38"/>
                <a:gd name="T56" fmla="*/ 19 w 60"/>
                <a:gd name="T57" fmla="*/ 26 h 38"/>
                <a:gd name="T58" fmla="*/ 23 w 60"/>
                <a:gd name="T59" fmla="*/ 18 h 38"/>
                <a:gd name="T60" fmla="*/ 33 w 60"/>
                <a:gd name="T61" fmla="*/ 18 h 38"/>
                <a:gd name="T62" fmla="*/ 31 w 60"/>
                <a:gd name="T63" fmla="*/ 12 h 38"/>
                <a:gd name="T64" fmla="*/ 38 w 60"/>
                <a:gd name="T65" fmla="*/ 17 h 38"/>
                <a:gd name="T66" fmla="*/ 42 w 60"/>
                <a:gd name="T67" fmla="*/ 18 h 38"/>
                <a:gd name="T68" fmla="*/ 47 w 60"/>
                <a:gd name="T69" fmla="*/ 21 h 38"/>
                <a:gd name="T70" fmla="*/ 59 w 60"/>
                <a:gd name="T71" fmla="*/ 24 h 38"/>
                <a:gd name="T72" fmla="*/ 59 w 60"/>
                <a:gd name="T73" fmla="*/ 18 h 38"/>
                <a:gd name="T74" fmla="*/ 9 w 60"/>
                <a:gd name="T75" fmla="*/ 25 h 38"/>
                <a:gd name="T76" fmla="*/ 5 w 60"/>
                <a:gd name="T77" fmla="*/ 15 h 38"/>
                <a:gd name="T78" fmla="*/ 10 w 60"/>
                <a:gd name="T79" fmla="*/ 17 h 38"/>
                <a:gd name="T80" fmla="*/ 14 w 60"/>
                <a:gd name="T81" fmla="*/ 22 h 38"/>
                <a:gd name="T82" fmla="*/ 9 w 60"/>
                <a:gd name="T83" fmla="*/ 25 h 38"/>
                <a:gd name="T84" fmla="*/ 52 w 60"/>
                <a:gd name="T85" fmla="*/ 16 h 38"/>
                <a:gd name="T86" fmla="*/ 53 w 60"/>
                <a:gd name="T87" fmla="*/ 17 h 38"/>
                <a:gd name="T88" fmla="*/ 55 w 60"/>
                <a:gd name="T89" fmla="*/ 18 h 38"/>
                <a:gd name="T90" fmla="*/ 52 w 60"/>
                <a:gd name="T91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0" h="38">
                  <a:moveTo>
                    <a:pt x="59" y="1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1" y="15"/>
                    <a:pt x="52" y="11"/>
                  </a:cubicBezTo>
                  <a:cubicBezTo>
                    <a:pt x="52" y="11"/>
                    <a:pt x="51" y="10"/>
                    <a:pt x="49" y="1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0" y="3"/>
                    <a:pt x="44" y="2"/>
                  </a:cubicBezTo>
                  <a:cubicBezTo>
                    <a:pt x="44" y="2"/>
                    <a:pt x="47" y="0"/>
                    <a:pt x="42" y="0"/>
                  </a:cubicBezTo>
                  <a:cubicBezTo>
                    <a:pt x="42" y="0"/>
                    <a:pt x="37" y="1"/>
                    <a:pt x="36" y="2"/>
                  </a:cubicBezTo>
                  <a:cubicBezTo>
                    <a:pt x="36" y="2"/>
                    <a:pt x="36" y="6"/>
                    <a:pt x="39" y="6"/>
                  </a:cubicBezTo>
                  <a:cubicBezTo>
                    <a:pt x="39" y="6"/>
                    <a:pt x="46" y="10"/>
                    <a:pt x="47" y="11"/>
                  </a:cubicBezTo>
                  <a:cubicBezTo>
                    <a:pt x="47" y="11"/>
                    <a:pt x="46" y="15"/>
                    <a:pt x="47" y="16"/>
                  </a:cubicBezTo>
                  <a:cubicBezTo>
                    <a:pt x="47" y="16"/>
                    <a:pt x="46" y="17"/>
                    <a:pt x="43" y="15"/>
                  </a:cubicBezTo>
                  <a:cubicBezTo>
                    <a:pt x="43" y="15"/>
                    <a:pt x="27" y="8"/>
                    <a:pt x="26" y="5"/>
                  </a:cubicBezTo>
                  <a:cubicBezTo>
                    <a:pt x="26" y="5"/>
                    <a:pt x="23" y="5"/>
                    <a:pt x="21" y="6"/>
                  </a:cubicBezTo>
                  <a:cubicBezTo>
                    <a:pt x="21" y="6"/>
                    <a:pt x="21" y="9"/>
                    <a:pt x="22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5" y="14"/>
                    <a:pt x="21" y="13"/>
                  </a:cubicBezTo>
                  <a:cubicBezTo>
                    <a:pt x="21" y="13"/>
                    <a:pt x="17" y="14"/>
                    <a:pt x="19" y="17"/>
                  </a:cubicBezTo>
                  <a:cubicBezTo>
                    <a:pt x="19" y="17"/>
                    <a:pt x="21" y="21"/>
                    <a:pt x="18" y="23"/>
                  </a:cubicBezTo>
                  <a:cubicBezTo>
                    <a:pt x="18" y="23"/>
                    <a:pt x="19" y="15"/>
                    <a:pt x="6" y="5"/>
                  </a:cubicBezTo>
                  <a:cubicBezTo>
                    <a:pt x="6" y="5"/>
                    <a:pt x="3" y="5"/>
                    <a:pt x="1" y="22"/>
                  </a:cubicBezTo>
                  <a:cubicBezTo>
                    <a:pt x="1" y="22"/>
                    <a:pt x="0" y="29"/>
                    <a:pt x="8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7"/>
                    <a:pt x="15" y="2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3" y="34"/>
                    <a:pt x="15" y="35"/>
                  </a:cubicBezTo>
                  <a:cubicBezTo>
                    <a:pt x="15" y="35"/>
                    <a:pt x="18" y="38"/>
                    <a:pt x="19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4" y="26"/>
                    <a:pt x="2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6" y="16"/>
                    <a:pt x="31" y="12"/>
                  </a:cubicBezTo>
                  <a:cubicBezTo>
                    <a:pt x="31" y="12"/>
                    <a:pt x="37" y="15"/>
                    <a:pt x="38" y="17"/>
                  </a:cubicBezTo>
                  <a:cubicBezTo>
                    <a:pt x="38" y="17"/>
                    <a:pt x="39" y="18"/>
                    <a:pt x="42" y="18"/>
                  </a:cubicBezTo>
                  <a:cubicBezTo>
                    <a:pt x="42" y="18"/>
                    <a:pt x="42" y="20"/>
                    <a:pt x="47" y="21"/>
                  </a:cubicBezTo>
                  <a:cubicBezTo>
                    <a:pt x="47" y="21"/>
                    <a:pt x="48" y="23"/>
                    <a:pt x="59" y="24"/>
                  </a:cubicBezTo>
                  <a:cubicBezTo>
                    <a:pt x="59" y="24"/>
                    <a:pt x="60" y="20"/>
                    <a:pt x="59" y="18"/>
                  </a:cubicBezTo>
                  <a:close/>
                  <a:moveTo>
                    <a:pt x="9" y="25"/>
                  </a:moveTo>
                  <a:cubicBezTo>
                    <a:pt x="2" y="25"/>
                    <a:pt x="5" y="15"/>
                    <a:pt x="5" y="15"/>
                  </a:cubicBezTo>
                  <a:cubicBezTo>
                    <a:pt x="5" y="10"/>
                    <a:pt x="10" y="17"/>
                    <a:pt x="10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6"/>
                    <a:pt x="9" y="25"/>
                    <a:pt x="9" y="25"/>
                  </a:cubicBezTo>
                  <a:close/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0" y="18"/>
                    <a:pt x="52" y="1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1" name="Freeform 40"/>
            <p:cNvSpPr>
              <a:spLocks noEditPoints="1"/>
            </p:cNvSpPr>
            <p:nvPr/>
          </p:nvSpPr>
          <p:spPr bwMode="auto">
            <a:xfrm>
              <a:off x="371300" y="535630"/>
              <a:ext cx="27621" cy="59558"/>
            </a:xfrm>
            <a:custGeom>
              <a:avLst/>
              <a:gdLst>
                <a:gd name="T0" fmla="*/ 21 w 27"/>
                <a:gd name="T1" fmla="*/ 38 h 58"/>
                <a:gd name="T2" fmla="*/ 21 w 27"/>
                <a:gd name="T3" fmla="*/ 28 h 58"/>
                <a:gd name="T4" fmla="*/ 20 w 27"/>
                <a:gd name="T5" fmla="*/ 26 h 58"/>
                <a:gd name="T6" fmla="*/ 19 w 27"/>
                <a:gd name="T7" fmla="*/ 24 h 58"/>
                <a:gd name="T8" fmla="*/ 18 w 27"/>
                <a:gd name="T9" fmla="*/ 24 h 58"/>
                <a:gd name="T10" fmla="*/ 14 w 27"/>
                <a:gd name="T11" fmla="*/ 23 h 58"/>
                <a:gd name="T12" fmla="*/ 14 w 27"/>
                <a:gd name="T13" fmla="*/ 20 h 58"/>
                <a:gd name="T14" fmla="*/ 19 w 27"/>
                <a:gd name="T15" fmla="*/ 13 h 58"/>
                <a:gd name="T16" fmla="*/ 18 w 27"/>
                <a:gd name="T17" fmla="*/ 5 h 58"/>
                <a:gd name="T18" fmla="*/ 16 w 27"/>
                <a:gd name="T19" fmla="*/ 4 h 58"/>
                <a:gd name="T20" fmla="*/ 15 w 27"/>
                <a:gd name="T21" fmla="*/ 7 h 58"/>
                <a:gd name="T22" fmla="*/ 12 w 27"/>
                <a:gd name="T23" fmla="*/ 14 h 58"/>
                <a:gd name="T24" fmla="*/ 10 w 27"/>
                <a:gd name="T25" fmla="*/ 4 h 58"/>
                <a:gd name="T26" fmla="*/ 9 w 27"/>
                <a:gd name="T27" fmla="*/ 2 h 58"/>
                <a:gd name="T28" fmla="*/ 8 w 27"/>
                <a:gd name="T29" fmla="*/ 5 h 58"/>
                <a:gd name="T30" fmla="*/ 8 w 27"/>
                <a:gd name="T31" fmla="*/ 22 h 58"/>
                <a:gd name="T32" fmla="*/ 5 w 27"/>
                <a:gd name="T33" fmla="*/ 26 h 58"/>
                <a:gd name="T34" fmla="*/ 4 w 27"/>
                <a:gd name="T35" fmla="*/ 29 h 58"/>
                <a:gd name="T36" fmla="*/ 9 w 27"/>
                <a:gd name="T37" fmla="*/ 30 h 58"/>
                <a:gd name="T38" fmla="*/ 9 w 27"/>
                <a:gd name="T39" fmla="*/ 41 h 58"/>
                <a:gd name="T40" fmla="*/ 9 w 27"/>
                <a:gd name="T41" fmla="*/ 44 h 58"/>
                <a:gd name="T42" fmla="*/ 13 w 27"/>
                <a:gd name="T43" fmla="*/ 45 h 58"/>
                <a:gd name="T44" fmla="*/ 16 w 27"/>
                <a:gd name="T45" fmla="*/ 40 h 58"/>
                <a:gd name="T46" fmla="*/ 17 w 27"/>
                <a:gd name="T47" fmla="*/ 41 h 58"/>
                <a:gd name="T48" fmla="*/ 18 w 27"/>
                <a:gd name="T49" fmla="*/ 45 h 58"/>
                <a:gd name="T50" fmla="*/ 15 w 27"/>
                <a:gd name="T51" fmla="*/ 51 h 58"/>
                <a:gd name="T52" fmla="*/ 13 w 27"/>
                <a:gd name="T53" fmla="*/ 52 h 58"/>
                <a:gd name="T54" fmla="*/ 15 w 27"/>
                <a:gd name="T55" fmla="*/ 57 h 58"/>
                <a:gd name="T56" fmla="*/ 18 w 27"/>
                <a:gd name="T57" fmla="*/ 55 h 58"/>
                <a:gd name="T58" fmla="*/ 18 w 27"/>
                <a:gd name="T59" fmla="*/ 50 h 58"/>
                <a:gd name="T60" fmla="*/ 27 w 27"/>
                <a:gd name="T61" fmla="*/ 52 h 58"/>
                <a:gd name="T62" fmla="*/ 25 w 27"/>
                <a:gd name="T63" fmla="*/ 47 h 58"/>
                <a:gd name="T64" fmla="*/ 21 w 27"/>
                <a:gd name="T65" fmla="*/ 38 h 58"/>
                <a:gd name="T66" fmla="*/ 14 w 27"/>
                <a:gd name="T67" fmla="*/ 36 h 58"/>
                <a:gd name="T68" fmla="*/ 13 w 27"/>
                <a:gd name="T69" fmla="*/ 39 h 58"/>
                <a:gd name="T70" fmla="*/ 11 w 27"/>
                <a:gd name="T71" fmla="*/ 30 h 58"/>
                <a:gd name="T72" fmla="*/ 13 w 27"/>
                <a:gd name="T73" fmla="*/ 25 h 58"/>
                <a:gd name="T74" fmla="*/ 14 w 27"/>
                <a:gd name="T75" fmla="*/ 32 h 58"/>
                <a:gd name="T76" fmla="*/ 14 w 27"/>
                <a:gd name="T7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58">
                  <a:moveTo>
                    <a:pt x="21" y="38"/>
                  </a:moveTo>
                  <a:cubicBezTo>
                    <a:pt x="21" y="38"/>
                    <a:pt x="19" y="36"/>
                    <a:pt x="21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6" y="21"/>
                    <a:pt x="14" y="23"/>
                  </a:cubicBezTo>
                  <a:cubicBezTo>
                    <a:pt x="14" y="23"/>
                    <a:pt x="12" y="23"/>
                    <a:pt x="14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3"/>
                    <a:pt x="16" y="4"/>
                  </a:cubicBezTo>
                  <a:cubicBezTo>
                    <a:pt x="16" y="4"/>
                    <a:pt x="16" y="5"/>
                    <a:pt x="15" y="7"/>
                  </a:cubicBezTo>
                  <a:cubicBezTo>
                    <a:pt x="14" y="9"/>
                    <a:pt x="12" y="12"/>
                    <a:pt x="12" y="14"/>
                  </a:cubicBezTo>
                  <a:cubicBezTo>
                    <a:pt x="12" y="14"/>
                    <a:pt x="11" y="6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6" y="0"/>
                    <a:pt x="8" y="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0" y="27"/>
                    <a:pt x="4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7" y="40"/>
                    <a:pt x="17" y="41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6" y="50"/>
                    <a:pt x="15" y="51"/>
                  </a:cubicBezTo>
                  <a:cubicBezTo>
                    <a:pt x="15" y="51"/>
                    <a:pt x="15" y="51"/>
                    <a:pt x="13" y="52"/>
                  </a:cubicBezTo>
                  <a:cubicBezTo>
                    <a:pt x="13" y="52"/>
                    <a:pt x="10" y="57"/>
                    <a:pt x="15" y="57"/>
                  </a:cubicBezTo>
                  <a:cubicBezTo>
                    <a:pt x="15" y="57"/>
                    <a:pt x="18" y="58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0"/>
                    <a:pt x="25" y="47"/>
                  </a:cubicBezTo>
                  <a:lnTo>
                    <a:pt x="21" y="38"/>
                  </a:lnTo>
                  <a:close/>
                  <a:moveTo>
                    <a:pt x="14" y="36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27"/>
                    <a:pt x="13" y="25"/>
                    <a:pt x="13" y="25"/>
                  </a:cubicBezTo>
                  <a:cubicBezTo>
                    <a:pt x="14" y="27"/>
                    <a:pt x="14" y="32"/>
                    <a:pt x="14" y="32"/>
                  </a:cubicBezTo>
                  <a:cubicBezTo>
                    <a:pt x="15" y="35"/>
                    <a:pt x="14" y="36"/>
                    <a:pt x="14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2" name="Freeform 41"/>
            <p:cNvSpPr/>
            <p:nvPr/>
          </p:nvSpPr>
          <p:spPr bwMode="auto">
            <a:xfrm>
              <a:off x="392879" y="574472"/>
              <a:ext cx="12084" cy="8200"/>
            </a:xfrm>
            <a:custGeom>
              <a:avLst/>
              <a:gdLst>
                <a:gd name="T0" fmla="*/ 8 w 12"/>
                <a:gd name="T1" fmla="*/ 0 h 8"/>
                <a:gd name="T2" fmla="*/ 4 w 12"/>
                <a:gd name="T3" fmla="*/ 1 h 8"/>
                <a:gd name="T4" fmla="*/ 4 w 12"/>
                <a:gd name="T5" fmla="*/ 3 h 8"/>
                <a:gd name="T6" fmla="*/ 9 w 12"/>
                <a:gd name="T7" fmla="*/ 5 h 8"/>
                <a:gd name="T8" fmla="*/ 12 w 12"/>
                <a:gd name="T9" fmla="*/ 5 h 8"/>
                <a:gd name="T10" fmla="*/ 12 w 12"/>
                <a:gd name="T11" fmla="*/ 2 h 8"/>
                <a:gd name="T12" fmla="*/ 8 w 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3"/>
                    <a:pt x="4" y="3"/>
                  </a:cubicBezTo>
                  <a:cubicBezTo>
                    <a:pt x="4" y="3"/>
                    <a:pt x="7" y="4"/>
                    <a:pt x="9" y="5"/>
                  </a:cubicBezTo>
                  <a:cubicBezTo>
                    <a:pt x="9" y="5"/>
                    <a:pt x="11" y="8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3" name="Freeform 42"/>
            <p:cNvSpPr/>
            <p:nvPr/>
          </p:nvSpPr>
          <p:spPr bwMode="auto">
            <a:xfrm>
              <a:off x="416184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9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4" name="Freeform 43"/>
            <p:cNvSpPr/>
            <p:nvPr/>
          </p:nvSpPr>
          <p:spPr bwMode="auto">
            <a:xfrm>
              <a:off x="510269" y="837305"/>
              <a:ext cx="10358" cy="32800"/>
            </a:xfrm>
            <a:custGeom>
              <a:avLst/>
              <a:gdLst>
                <a:gd name="T0" fmla="*/ 14 w 24"/>
                <a:gd name="T1" fmla="*/ 16 h 76"/>
                <a:gd name="T2" fmla="*/ 5 w 24"/>
                <a:gd name="T3" fmla="*/ 24 h 76"/>
                <a:gd name="T4" fmla="*/ 0 w 24"/>
                <a:gd name="T5" fmla="*/ 14 h 76"/>
                <a:gd name="T6" fmla="*/ 16 w 24"/>
                <a:gd name="T7" fmla="*/ 0 h 76"/>
                <a:gd name="T8" fmla="*/ 24 w 24"/>
                <a:gd name="T9" fmla="*/ 5 h 76"/>
                <a:gd name="T10" fmla="*/ 24 w 24"/>
                <a:gd name="T11" fmla="*/ 76 h 76"/>
                <a:gd name="T12" fmla="*/ 14 w 24"/>
                <a:gd name="T13" fmla="*/ 76 h 76"/>
                <a:gd name="T14" fmla="*/ 14 w 24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6">
                  <a:moveTo>
                    <a:pt x="14" y="16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24" y="76"/>
                  </a:lnTo>
                  <a:lnTo>
                    <a:pt x="14" y="7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5" name="Freeform 44"/>
            <p:cNvSpPr>
              <a:spLocks noEditPoints="1"/>
            </p:cNvSpPr>
            <p:nvPr/>
          </p:nvSpPr>
          <p:spPr bwMode="auto">
            <a:xfrm>
              <a:off x="442942" y="837305"/>
              <a:ext cx="19421" cy="32800"/>
            </a:xfrm>
            <a:custGeom>
              <a:avLst/>
              <a:gdLst>
                <a:gd name="T0" fmla="*/ 15 w 19"/>
                <a:gd name="T1" fmla="*/ 10 h 32"/>
                <a:gd name="T2" fmla="*/ 15 w 19"/>
                <a:gd name="T3" fmla="*/ 13 h 32"/>
                <a:gd name="T4" fmla="*/ 14 w 19"/>
                <a:gd name="T5" fmla="*/ 15 h 32"/>
                <a:gd name="T6" fmla="*/ 11 w 19"/>
                <a:gd name="T7" fmla="*/ 16 h 32"/>
                <a:gd name="T8" fmla="*/ 8 w 19"/>
                <a:gd name="T9" fmla="*/ 16 h 32"/>
                <a:gd name="T10" fmla="*/ 6 w 19"/>
                <a:gd name="T11" fmla="*/ 15 h 32"/>
                <a:gd name="T12" fmla="*/ 5 w 19"/>
                <a:gd name="T13" fmla="*/ 13 h 32"/>
                <a:gd name="T14" fmla="*/ 5 w 19"/>
                <a:gd name="T15" fmla="*/ 10 h 32"/>
                <a:gd name="T16" fmla="*/ 5 w 19"/>
                <a:gd name="T17" fmla="*/ 8 h 32"/>
                <a:gd name="T18" fmla="*/ 6 w 19"/>
                <a:gd name="T19" fmla="*/ 6 h 32"/>
                <a:gd name="T20" fmla="*/ 8 w 19"/>
                <a:gd name="T21" fmla="*/ 5 h 32"/>
                <a:gd name="T22" fmla="*/ 10 w 19"/>
                <a:gd name="T23" fmla="*/ 5 h 32"/>
                <a:gd name="T24" fmla="*/ 13 w 19"/>
                <a:gd name="T25" fmla="*/ 5 h 32"/>
                <a:gd name="T26" fmla="*/ 15 w 19"/>
                <a:gd name="T27" fmla="*/ 7 h 32"/>
                <a:gd name="T28" fmla="*/ 15 w 19"/>
                <a:gd name="T29" fmla="*/ 10 h 32"/>
                <a:gd name="T30" fmla="*/ 15 w 19"/>
                <a:gd name="T31" fmla="*/ 21 h 32"/>
                <a:gd name="T32" fmla="*/ 15 w 19"/>
                <a:gd name="T33" fmla="*/ 23 h 32"/>
                <a:gd name="T34" fmla="*/ 14 w 19"/>
                <a:gd name="T35" fmla="*/ 25 h 32"/>
                <a:gd name="T36" fmla="*/ 13 w 19"/>
                <a:gd name="T37" fmla="*/ 27 h 32"/>
                <a:gd name="T38" fmla="*/ 11 w 19"/>
                <a:gd name="T39" fmla="*/ 28 h 32"/>
                <a:gd name="T40" fmla="*/ 9 w 19"/>
                <a:gd name="T41" fmla="*/ 28 h 32"/>
                <a:gd name="T42" fmla="*/ 6 w 19"/>
                <a:gd name="T43" fmla="*/ 27 h 32"/>
                <a:gd name="T44" fmla="*/ 5 w 19"/>
                <a:gd name="T45" fmla="*/ 26 h 32"/>
                <a:gd name="T46" fmla="*/ 5 w 19"/>
                <a:gd name="T47" fmla="*/ 24 h 32"/>
                <a:gd name="T48" fmla="*/ 0 w 19"/>
                <a:gd name="T49" fmla="*/ 24 h 32"/>
                <a:gd name="T50" fmla="*/ 1 w 19"/>
                <a:gd name="T51" fmla="*/ 26 h 32"/>
                <a:gd name="T52" fmla="*/ 2 w 19"/>
                <a:gd name="T53" fmla="*/ 29 h 32"/>
                <a:gd name="T54" fmla="*/ 4 w 19"/>
                <a:gd name="T55" fmla="*/ 31 h 32"/>
                <a:gd name="T56" fmla="*/ 6 w 19"/>
                <a:gd name="T57" fmla="*/ 32 h 32"/>
                <a:gd name="T58" fmla="*/ 10 w 19"/>
                <a:gd name="T59" fmla="*/ 32 h 32"/>
                <a:gd name="T60" fmla="*/ 13 w 19"/>
                <a:gd name="T61" fmla="*/ 32 h 32"/>
                <a:gd name="T62" fmla="*/ 16 w 19"/>
                <a:gd name="T63" fmla="*/ 31 h 32"/>
                <a:gd name="T64" fmla="*/ 18 w 19"/>
                <a:gd name="T65" fmla="*/ 29 h 32"/>
                <a:gd name="T66" fmla="*/ 19 w 19"/>
                <a:gd name="T67" fmla="*/ 27 h 32"/>
                <a:gd name="T68" fmla="*/ 19 w 19"/>
                <a:gd name="T69" fmla="*/ 24 h 32"/>
                <a:gd name="T70" fmla="*/ 19 w 19"/>
                <a:gd name="T71" fmla="*/ 20 h 32"/>
                <a:gd name="T72" fmla="*/ 19 w 19"/>
                <a:gd name="T73" fmla="*/ 11 h 32"/>
                <a:gd name="T74" fmla="*/ 19 w 19"/>
                <a:gd name="T75" fmla="*/ 7 h 32"/>
                <a:gd name="T76" fmla="*/ 17 w 19"/>
                <a:gd name="T77" fmla="*/ 4 h 32"/>
                <a:gd name="T78" fmla="*/ 14 w 19"/>
                <a:gd name="T79" fmla="*/ 1 h 32"/>
                <a:gd name="T80" fmla="*/ 10 w 19"/>
                <a:gd name="T81" fmla="*/ 0 h 32"/>
                <a:gd name="T82" fmla="*/ 7 w 19"/>
                <a:gd name="T83" fmla="*/ 1 h 32"/>
                <a:gd name="T84" fmla="*/ 4 w 19"/>
                <a:gd name="T85" fmla="*/ 3 h 32"/>
                <a:gd name="T86" fmla="*/ 2 w 19"/>
                <a:gd name="T87" fmla="*/ 5 h 32"/>
                <a:gd name="T88" fmla="*/ 1 w 19"/>
                <a:gd name="T89" fmla="*/ 8 h 32"/>
                <a:gd name="T90" fmla="*/ 1 w 19"/>
                <a:gd name="T91" fmla="*/ 11 h 32"/>
                <a:gd name="T92" fmla="*/ 1 w 19"/>
                <a:gd name="T93" fmla="*/ 15 h 32"/>
                <a:gd name="T94" fmla="*/ 3 w 19"/>
                <a:gd name="T95" fmla="*/ 18 h 32"/>
                <a:gd name="T96" fmla="*/ 6 w 19"/>
                <a:gd name="T97" fmla="*/ 20 h 32"/>
                <a:gd name="T98" fmla="*/ 10 w 19"/>
                <a:gd name="T99" fmla="*/ 20 h 32"/>
                <a:gd name="T100" fmla="*/ 13 w 19"/>
                <a:gd name="T101" fmla="*/ 20 h 32"/>
                <a:gd name="T102" fmla="*/ 14 w 19"/>
                <a:gd name="T103" fmla="*/ 20 h 32"/>
                <a:gd name="T104" fmla="*/ 15 w 19"/>
                <a:gd name="T105" fmla="*/ 19 h 32"/>
                <a:gd name="T106" fmla="*/ 15 w 19"/>
                <a:gd name="T10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32">
                  <a:moveTo>
                    <a:pt x="15" y="10"/>
                  </a:moveTo>
                  <a:cubicBezTo>
                    <a:pt x="15" y="11"/>
                    <a:pt x="15" y="12"/>
                    <a:pt x="15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9" y="16"/>
                    <a:pt x="8" y="16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4"/>
                    <a:pt x="5" y="13"/>
                  </a:cubicBezTo>
                  <a:cubicBezTo>
                    <a:pt x="5" y="13"/>
                    <a:pt x="5" y="12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5" y="8"/>
                    <a:pt x="15" y="8"/>
                    <a:pt x="15" y="10"/>
                  </a:cubicBezTo>
                  <a:close/>
                  <a:moveTo>
                    <a:pt x="15" y="21"/>
                  </a:moveTo>
                  <a:cubicBezTo>
                    <a:pt x="15" y="22"/>
                    <a:pt x="15" y="23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4" y="27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10" y="28"/>
                    <a:pt x="9" y="28"/>
                  </a:cubicBezTo>
                  <a:cubicBezTo>
                    <a:pt x="8" y="28"/>
                    <a:pt x="7" y="28"/>
                    <a:pt x="6" y="27"/>
                  </a:cubicBezTo>
                  <a:cubicBezTo>
                    <a:pt x="6" y="27"/>
                    <a:pt x="5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8"/>
                    <a:pt x="2" y="29"/>
                  </a:cubicBezTo>
                  <a:cubicBezTo>
                    <a:pt x="2" y="30"/>
                    <a:pt x="3" y="30"/>
                    <a:pt x="4" y="31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1" y="32"/>
                    <a:pt x="12" y="32"/>
                    <a:pt x="13" y="32"/>
                  </a:cubicBezTo>
                  <a:cubicBezTo>
                    <a:pt x="14" y="32"/>
                    <a:pt x="15" y="31"/>
                    <a:pt x="16" y="31"/>
                  </a:cubicBezTo>
                  <a:cubicBezTo>
                    <a:pt x="16" y="30"/>
                    <a:pt x="17" y="30"/>
                    <a:pt x="18" y="29"/>
                  </a:cubicBezTo>
                  <a:cubicBezTo>
                    <a:pt x="18" y="28"/>
                    <a:pt x="18" y="27"/>
                    <a:pt x="19" y="27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6"/>
                    <a:pt x="18" y="5"/>
                    <a:pt x="17" y="4"/>
                  </a:cubicBezTo>
                  <a:cubicBezTo>
                    <a:pt x="17" y="3"/>
                    <a:pt x="16" y="2"/>
                    <a:pt x="14" y="1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6"/>
                    <a:pt x="2" y="17"/>
                    <a:pt x="3" y="18"/>
                  </a:cubicBezTo>
                  <a:cubicBezTo>
                    <a:pt x="3" y="18"/>
                    <a:pt x="4" y="19"/>
                    <a:pt x="6" y="20"/>
                  </a:cubicBezTo>
                  <a:cubicBezTo>
                    <a:pt x="7" y="20"/>
                    <a:pt x="9" y="20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  <p:sp>
          <p:nvSpPr>
            <p:cNvPr id="126" name="Freeform 45"/>
            <p:cNvSpPr>
              <a:spLocks noEditPoints="1"/>
            </p:cNvSpPr>
            <p:nvPr/>
          </p:nvSpPr>
          <p:spPr bwMode="auto">
            <a:xfrm>
              <a:off x="476605" y="837305"/>
              <a:ext cx="21579" cy="32800"/>
            </a:xfrm>
            <a:custGeom>
              <a:avLst/>
              <a:gdLst>
                <a:gd name="T0" fmla="*/ 17 w 21"/>
                <a:gd name="T1" fmla="*/ 18 h 32"/>
                <a:gd name="T2" fmla="*/ 17 w 21"/>
                <a:gd name="T3" fmla="*/ 22 h 32"/>
                <a:gd name="T4" fmla="*/ 15 w 21"/>
                <a:gd name="T5" fmla="*/ 25 h 32"/>
                <a:gd name="T6" fmla="*/ 13 w 21"/>
                <a:gd name="T7" fmla="*/ 27 h 32"/>
                <a:gd name="T8" fmla="*/ 11 w 21"/>
                <a:gd name="T9" fmla="*/ 28 h 32"/>
                <a:gd name="T10" fmla="*/ 8 w 21"/>
                <a:gd name="T11" fmla="*/ 27 h 32"/>
                <a:gd name="T12" fmla="*/ 6 w 21"/>
                <a:gd name="T13" fmla="*/ 25 h 32"/>
                <a:gd name="T14" fmla="*/ 5 w 21"/>
                <a:gd name="T15" fmla="*/ 21 h 32"/>
                <a:gd name="T16" fmla="*/ 4 w 21"/>
                <a:gd name="T17" fmla="*/ 17 h 32"/>
                <a:gd name="T18" fmla="*/ 4 w 21"/>
                <a:gd name="T19" fmla="*/ 14 h 32"/>
                <a:gd name="T20" fmla="*/ 5 w 21"/>
                <a:gd name="T21" fmla="*/ 11 h 32"/>
                <a:gd name="T22" fmla="*/ 6 w 21"/>
                <a:gd name="T23" fmla="*/ 7 h 32"/>
                <a:gd name="T24" fmla="*/ 8 w 21"/>
                <a:gd name="T25" fmla="*/ 5 h 32"/>
                <a:gd name="T26" fmla="*/ 11 w 21"/>
                <a:gd name="T27" fmla="*/ 4 h 32"/>
                <a:gd name="T28" fmla="*/ 13 w 21"/>
                <a:gd name="T29" fmla="*/ 5 h 32"/>
                <a:gd name="T30" fmla="*/ 15 w 21"/>
                <a:gd name="T31" fmla="*/ 7 h 32"/>
                <a:gd name="T32" fmla="*/ 17 w 21"/>
                <a:gd name="T33" fmla="*/ 10 h 32"/>
                <a:gd name="T34" fmla="*/ 17 w 21"/>
                <a:gd name="T35" fmla="*/ 15 h 32"/>
                <a:gd name="T36" fmla="*/ 17 w 21"/>
                <a:gd name="T37" fmla="*/ 18 h 32"/>
                <a:gd name="T38" fmla="*/ 21 w 21"/>
                <a:gd name="T39" fmla="*/ 13 h 32"/>
                <a:gd name="T40" fmla="*/ 21 w 21"/>
                <a:gd name="T41" fmla="*/ 9 h 32"/>
                <a:gd name="T42" fmla="*/ 19 w 21"/>
                <a:gd name="T43" fmla="*/ 5 h 32"/>
                <a:gd name="T44" fmla="*/ 17 w 21"/>
                <a:gd name="T45" fmla="*/ 2 h 32"/>
                <a:gd name="T46" fmla="*/ 14 w 21"/>
                <a:gd name="T47" fmla="*/ 1 h 32"/>
                <a:gd name="T48" fmla="*/ 11 w 21"/>
                <a:gd name="T49" fmla="*/ 0 h 32"/>
                <a:gd name="T50" fmla="*/ 7 w 21"/>
                <a:gd name="T51" fmla="*/ 1 h 32"/>
                <a:gd name="T52" fmla="*/ 4 w 21"/>
                <a:gd name="T53" fmla="*/ 3 h 32"/>
                <a:gd name="T54" fmla="*/ 2 w 21"/>
                <a:gd name="T55" fmla="*/ 6 h 32"/>
                <a:gd name="T56" fmla="*/ 1 w 21"/>
                <a:gd name="T57" fmla="*/ 10 h 32"/>
                <a:gd name="T58" fmla="*/ 0 w 21"/>
                <a:gd name="T59" fmla="*/ 14 h 32"/>
                <a:gd name="T60" fmla="*/ 0 w 21"/>
                <a:gd name="T61" fmla="*/ 18 h 32"/>
                <a:gd name="T62" fmla="*/ 1 w 21"/>
                <a:gd name="T63" fmla="*/ 22 h 32"/>
                <a:gd name="T64" fmla="*/ 2 w 21"/>
                <a:gd name="T65" fmla="*/ 26 h 32"/>
                <a:gd name="T66" fmla="*/ 4 w 21"/>
                <a:gd name="T67" fmla="*/ 29 h 32"/>
                <a:gd name="T68" fmla="*/ 7 w 21"/>
                <a:gd name="T69" fmla="*/ 32 h 32"/>
                <a:gd name="T70" fmla="*/ 11 w 21"/>
                <a:gd name="T71" fmla="*/ 32 h 32"/>
                <a:gd name="T72" fmla="*/ 14 w 21"/>
                <a:gd name="T73" fmla="*/ 32 h 32"/>
                <a:gd name="T74" fmla="*/ 17 w 21"/>
                <a:gd name="T75" fmla="*/ 30 h 32"/>
                <a:gd name="T76" fmla="*/ 19 w 21"/>
                <a:gd name="T77" fmla="*/ 28 h 32"/>
                <a:gd name="T78" fmla="*/ 20 w 21"/>
                <a:gd name="T79" fmla="*/ 24 h 32"/>
                <a:gd name="T80" fmla="*/ 21 w 21"/>
                <a:gd name="T81" fmla="*/ 21 h 32"/>
                <a:gd name="T82" fmla="*/ 21 w 21"/>
                <a:gd name="T83" fmla="*/ 18 h 32"/>
                <a:gd name="T84" fmla="*/ 21 w 21"/>
                <a:gd name="T8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" h="32">
                  <a:moveTo>
                    <a:pt x="17" y="18"/>
                  </a:moveTo>
                  <a:cubicBezTo>
                    <a:pt x="17" y="19"/>
                    <a:pt x="17" y="20"/>
                    <a:pt x="17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5" y="24"/>
                    <a:pt x="5" y="23"/>
                    <a:pt x="5" y="21"/>
                  </a:cubicBezTo>
                  <a:cubicBezTo>
                    <a:pt x="4" y="20"/>
                    <a:pt x="4" y="19"/>
                    <a:pt x="4" y="17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3"/>
                    <a:pt x="5" y="12"/>
                    <a:pt x="5" y="11"/>
                  </a:cubicBezTo>
                  <a:cubicBezTo>
                    <a:pt x="5" y="10"/>
                    <a:pt x="5" y="8"/>
                    <a:pt x="6" y="7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6"/>
                    <a:pt x="15" y="7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2"/>
                    <a:pt x="17" y="13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lose/>
                  <a:moveTo>
                    <a:pt x="21" y="13"/>
                  </a:moveTo>
                  <a:cubicBezTo>
                    <a:pt x="21" y="12"/>
                    <a:pt x="21" y="10"/>
                    <a:pt x="21" y="9"/>
                  </a:cubicBezTo>
                  <a:cubicBezTo>
                    <a:pt x="20" y="8"/>
                    <a:pt x="20" y="7"/>
                    <a:pt x="19" y="5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4"/>
                    <a:pt x="2" y="5"/>
                    <a:pt x="2" y="6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1" y="24"/>
                    <a:pt x="1" y="25"/>
                    <a:pt x="2" y="26"/>
                  </a:cubicBezTo>
                  <a:cubicBezTo>
                    <a:pt x="2" y="27"/>
                    <a:pt x="3" y="28"/>
                    <a:pt x="4" y="29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8" y="32"/>
                    <a:pt x="9" y="32"/>
                    <a:pt x="11" y="32"/>
                  </a:cubicBezTo>
                  <a:cubicBezTo>
                    <a:pt x="12" y="32"/>
                    <a:pt x="13" y="32"/>
                    <a:pt x="14" y="32"/>
                  </a:cubicBezTo>
                  <a:cubicBezTo>
                    <a:pt x="15" y="31"/>
                    <a:pt x="16" y="31"/>
                    <a:pt x="17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20" y="27"/>
                    <a:pt x="20" y="26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6"/>
                    <a:pt x="21" y="15"/>
                    <a:pt x="21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855345"/>
              <a:endParaRPr lang="zh-CN" altLang="en-US" sz="121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4410" y="1823720"/>
            <a:ext cx="715518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880" y="1235710"/>
            <a:ext cx="8649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逆向思维</a:t>
            </a:r>
            <a:r>
              <a:rPr lang="zh-CN" altLang="en-US" b="1"/>
              <a:t>：根据创建表和创建索引查看表相关资源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/>
              <a:t>创建表和创建索引：代码文件或者实际操作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70" y="3644265"/>
            <a:ext cx="4597400" cy="3013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880" y="223266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代码起始：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570" y="2987040"/>
            <a:ext cx="4856480" cy="50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3785" y="2987040"/>
            <a:ext cx="1795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handle_request()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46150" y="3644265"/>
            <a:ext cx="2287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处理请求的函数，例如建表、删表、建索引等操作，都是在编译完之后来到这里。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50" y="110617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代码编写：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3885" y="1106170"/>
            <a:ext cx="644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仿照</a:t>
            </a:r>
            <a:r>
              <a:rPr lang="en-US" altLang="zh-CN" b="1">
                <a:solidFill>
                  <a:srgbClr val="FF0000"/>
                </a:solidFill>
              </a:rPr>
              <a:t>do_create_table(sql_event)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5" y="2792095"/>
            <a:ext cx="5093335" cy="2402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1612265"/>
            <a:ext cx="3002280" cy="7848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0190" y="3655060"/>
            <a:ext cx="4078605" cy="36703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50690" y="5974715"/>
            <a:ext cx="4713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本页函数在：</a:t>
            </a:r>
            <a:r>
              <a:rPr lang="en-US" altLang="zh-CN"/>
              <a:t>src\observer\sql\executor\execute_stage.cpp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50" y="110617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代码编写：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3885" y="1106170"/>
            <a:ext cx="644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仿照</a:t>
            </a:r>
            <a:r>
              <a:rPr lang="en-US" altLang="zh-CN" b="1">
                <a:solidFill>
                  <a:srgbClr val="FF0000"/>
                </a:solidFill>
              </a:rPr>
              <a:t>do_create_table(sql_event)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2138045"/>
            <a:ext cx="7973060" cy="37274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50690" y="5974715"/>
            <a:ext cx="4713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本页函数在：</a:t>
            </a:r>
            <a:r>
              <a:rPr lang="en-US" altLang="zh-CN"/>
              <a:t>src\observer\storage\common\db.cpp</a:t>
            </a:r>
          </a:p>
        </p:txBody>
      </p:sp>
      <p:sp>
        <p:nvSpPr>
          <p:cNvPr id="5" name="矩形 4"/>
          <p:cNvSpPr/>
          <p:nvPr/>
        </p:nvSpPr>
        <p:spPr>
          <a:xfrm>
            <a:off x="946150" y="4103370"/>
            <a:ext cx="7849235" cy="211455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50" y="110617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代码编写：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3885" y="1106170"/>
            <a:ext cx="644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仿照</a:t>
            </a:r>
            <a:r>
              <a:rPr lang="en-US" altLang="zh-CN" b="1">
                <a:solidFill>
                  <a:srgbClr val="FF0000"/>
                </a:solidFill>
              </a:rPr>
              <a:t>do_create_table(sql_event)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50690" y="5974715"/>
            <a:ext cx="4713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本页函数在：</a:t>
            </a:r>
            <a:r>
              <a:rPr lang="en-US" altLang="zh-CN"/>
              <a:t>src\observer\storage\common\table.cpp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" y="1697355"/>
            <a:ext cx="8845550" cy="606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" y="2467610"/>
            <a:ext cx="5434330" cy="799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115" y="2743200"/>
            <a:ext cx="3091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元数据文件：</a:t>
            </a:r>
            <a:r>
              <a:rPr lang="en-US" altLang="zh-CN"/>
              <a:t>table_name.table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5" y="4032250"/>
            <a:ext cx="5288280" cy="899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50585" y="4159250"/>
            <a:ext cx="3091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数据文件：</a:t>
            </a:r>
          </a:p>
          <a:p>
            <a:r>
              <a:rPr lang="en-US" altLang="zh-CN"/>
              <a:t>table_name.data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" y="2989580"/>
            <a:ext cx="5727065" cy="530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50" y="110617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代码编写：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73885" y="1106170"/>
            <a:ext cx="6447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仿照</a:t>
            </a:r>
            <a:r>
              <a:rPr lang="en-US" altLang="zh-CN" b="1">
                <a:solidFill>
                  <a:srgbClr val="FF0000"/>
                </a:solidFill>
              </a:rPr>
              <a:t>do_create_table(sql_event)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0505" y="1690370"/>
            <a:ext cx="8602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索引文件：建表函数没有说明，可以推断（根据题目描述或者创建索引函数或者自己操作测试）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0505" y="2483485"/>
            <a:ext cx="56908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核心</a:t>
            </a:r>
            <a:r>
              <a:rPr lang="zh-CN" altLang="en-US" b="1">
                <a:sym typeface="+mn-ea"/>
              </a:rPr>
              <a:t>：删除表相关资源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元数据文件</a:t>
            </a:r>
            <a:r>
              <a:rPr lang="en-US" altLang="zh-CN">
                <a:sym typeface="+mn-ea"/>
              </a:rPr>
              <a:t>   table_name.table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数据文件</a:t>
            </a:r>
            <a:r>
              <a:rPr lang="en-US" altLang="zh-CN">
                <a:sym typeface="+mn-ea"/>
              </a:rPr>
              <a:t>       table_name.data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索引文件</a:t>
            </a:r>
            <a:r>
              <a:rPr lang="en-US" altLang="zh-CN">
                <a:sym typeface="+mn-ea"/>
              </a:rPr>
              <a:t>        table_name_index_name.index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ü"/>
            </a:pPr>
            <a:endParaRPr lang="en-US" altLang="zh-CN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流程：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02080" y="4544695"/>
            <a:ext cx="48514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execute_stage.cpp-&gt;handle_request()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execute_stage.cpp-&gt;do_drop_table()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db.cpp-&gt;drop_table()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table.cpp-&gt;drop()  </a:t>
            </a:r>
            <a:r>
              <a:rPr lang="zh-CN" altLang="en-US"/>
              <a:t>删除表相关资源在此实现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935" y="2483485"/>
            <a:ext cx="3828415" cy="1187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3749040"/>
            <a:ext cx="2286000" cy="1797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 txBox="1"/>
          <p:nvPr/>
        </p:nvSpPr>
        <p:spPr>
          <a:xfrm>
            <a:off x="946015" y="244707"/>
            <a:ext cx="7886700" cy="459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Drop-table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050" y="1106170"/>
            <a:ext cx="250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参考资料：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5430" y="180848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https://ask.oceanbase.com/t/topic/35600371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2311400"/>
            <a:ext cx="3404235" cy="1257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5265" y="4088130"/>
            <a:ext cx="631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https://open.oceanbase.com/activities/4921877?id=4921929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" y="4779645"/>
            <a:ext cx="4832350" cy="1298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1NjljNmUxNDNhM2Q2ZDQ4ZGQ1N2Y0M2NhMmQwOTMifQ=="/>
  <p:tag name="KSO_WPP_MARK_KEY" val="8ca9ea67-f116-4040-86bb-cb0e3f004f8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88,&quot;width&quot;:11268}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322</Words>
  <Application>Microsoft Office PowerPoint</Application>
  <PresentationFormat>全屏显示(4:3)</PresentationFormat>
  <Paragraphs>47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Times New Roman</vt:lpstr>
      <vt:lpstr>Verdana</vt:lpstr>
      <vt:lpstr>Wingdings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PPT</dc:title>
  <dc:creator>Cheng</dc:creator>
  <cp:lastModifiedBy>马 桢</cp:lastModifiedBy>
  <cp:revision>1235</cp:revision>
  <dcterms:created xsi:type="dcterms:W3CDTF">2017-08-26T20:24:00Z</dcterms:created>
  <dcterms:modified xsi:type="dcterms:W3CDTF">2022-11-01T11:27:16Z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F47BFDE4AE2640F4943A37F08117442A</vt:lpwstr>
  </property>
</Properties>
</file>